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4" r:id="rId2"/>
    <p:sldId id="317" r:id="rId3"/>
    <p:sldId id="318" r:id="rId4"/>
    <p:sldId id="324" r:id="rId5"/>
    <p:sldId id="338" r:id="rId6"/>
    <p:sldId id="326" r:id="rId7"/>
    <p:sldId id="327" r:id="rId8"/>
    <p:sldId id="336" r:id="rId9"/>
    <p:sldId id="334" r:id="rId10"/>
    <p:sldId id="335" r:id="rId11"/>
    <p:sldId id="330" r:id="rId12"/>
    <p:sldId id="331" r:id="rId13"/>
    <p:sldId id="332" r:id="rId14"/>
    <p:sldId id="33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BCF"/>
    <a:srgbClr val="D5D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C4CE8-18B1-4EE6-9562-E006A0EB48C6}" v="445" dt="2023-03-09T07:38:38.762"/>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54271" autoAdjust="0"/>
  </p:normalViewPr>
  <p:slideViewPr>
    <p:cSldViewPr snapToGrid="0">
      <p:cViewPr varScale="1">
        <p:scale>
          <a:sx n="43" d="100"/>
          <a:sy n="43" d="100"/>
        </p:scale>
        <p:origin x="1848" y="43"/>
      </p:cViewPr>
      <p:guideLst>
        <p:guide orient="horz" pos="4247"/>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韩景晔" userId="ded93679-235b-4e45-a11d-faf34fb1c87e" providerId="ADAL" clId="{DBC63BFD-BA85-4644-A854-58AFB28C3736}"/>
    <pc:docChg chg="undo redo custSel addSld delSld modSld sldOrd">
      <pc:chgData name="韩景晔" userId="ded93679-235b-4e45-a11d-faf34fb1c87e" providerId="ADAL" clId="{DBC63BFD-BA85-4644-A854-58AFB28C3736}" dt="2022-10-17T09:36:20.096" v="7169" actId="14100"/>
      <pc:docMkLst>
        <pc:docMk/>
      </pc:docMkLst>
      <pc:sldChg chg="addSp delSp modSp del mod">
        <pc:chgData name="韩景晔" userId="ded93679-235b-4e45-a11d-faf34fb1c87e" providerId="ADAL" clId="{DBC63BFD-BA85-4644-A854-58AFB28C3736}" dt="2022-09-17T14:33:09.407" v="130" actId="47"/>
        <pc:sldMkLst>
          <pc:docMk/>
          <pc:sldMk cId="720394872" sldId="256"/>
        </pc:sldMkLst>
        <pc:spChg chg="mod">
          <ac:chgData name="韩景晔" userId="ded93679-235b-4e45-a11d-faf34fb1c87e" providerId="ADAL" clId="{DBC63BFD-BA85-4644-A854-58AFB28C3736}" dt="2022-09-17T13:08:01.618" v="123" actId="1076"/>
          <ac:spMkLst>
            <pc:docMk/>
            <pc:sldMk cId="720394872" sldId="256"/>
            <ac:spMk id="30" creationId="{53F96F6E-E8C6-43DF-B78B-88770C20E284}"/>
          </ac:spMkLst>
        </pc:spChg>
        <pc:spChg chg="mod">
          <ac:chgData name="韩景晔" userId="ded93679-235b-4e45-a11d-faf34fb1c87e" providerId="ADAL" clId="{DBC63BFD-BA85-4644-A854-58AFB28C3736}" dt="2022-09-17T13:07:07.192" v="37" actId="1076"/>
          <ac:spMkLst>
            <pc:docMk/>
            <pc:sldMk cId="720394872" sldId="256"/>
            <ac:spMk id="31" creationId="{CEC02112-CB4A-4871-B837-413B1AA4A058}"/>
          </ac:spMkLst>
        </pc:spChg>
        <pc:graphicFrameChg chg="add del mod modGraphic">
          <ac:chgData name="韩景晔" userId="ded93679-235b-4e45-a11d-faf34fb1c87e" providerId="ADAL" clId="{DBC63BFD-BA85-4644-A854-58AFB28C3736}" dt="2022-09-17T13:01:15.215" v="6" actId="478"/>
          <ac:graphicFrameMkLst>
            <pc:docMk/>
            <pc:sldMk cId="720394872" sldId="256"/>
            <ac:graphicFrameMk id="2" creationId="{1A55DD02-3F04-8109-5BCC-702C4CCC712F}"/>
          </ac:graphicFrameMkLst>
        </pc:graphicFrameChg>
        <pc:graphicFrameChg chg="mod modGraphic">
          <ac:chgData name="韩景晔" userId="ded93679-235b-4e45-a11d-faf34fb1c87e" providerId="ADAL" clId="{DBC63BFD-BA85-4644-A854-58AFB28C3736}" dt="2022-09-17T13:07:02.036" v="35" actId="20577"/>
          <ac:graphicFrameMkLst>
            <pc:docMk/>
            <pc:sldMk cId="720394872" sldId="256"/>
            <ac:graphicFrameMk id="5" creationId="{B4D42AC1-0F86-46D3-AA79-134A6024EAF5}"/>
          </ac:graphicFrameMkLst>
        </pc:graphicFrameChg>
      </pc:sldChg>
      <pc:sldChg chg="del">
        <pc:chgData name="韩景晔" userId="ded93679-235b-4e45-a11d-faf34fb1c87e" providerId="ADAL" clId="{DBC63BFD-BA85-4644-A854-58AFB28C3736}" dt="2022-09-17T14:33:09.407" v="130" actId="47"/>
        <pc:sldMkLst>
          <pc:docMk/>
          <pc:sldMk cId="277459204" sldId="257"/>
        </pc:sldMkLst>
      </pc:sldChg>
      <pc:sldChg chg="del">
        <pc:chgData name="韩景晔" userId="ded93679-235b-4e45-a11d-faf34fb1c87e" providerId="ADAL" clId="{DBC63BFD-BA85-4644-A854-58AFB28C3736}" dt="2022-09-17T20:11:57.842" v="2788" actId="47"/>
        <pc:sldMkLst>
          <pc:docMk/>
          <pc:sldMk cId="1585825241" sldId="258"/>
        </pc:sldMkLst>
      </pc:sldChg>
      <pc:sldChg chg="del">
        <pc:chgData name="韩景晔" userId="ded93679-235b-4e45-a11d-faf34fb1c87e" providerId="ADAL" clId="{DBC63BFD-BA85-4644-A854-58AFB28C3736}" dt="2022-09-17T20:11:57.842" v="2788" actId="47"/>
        <pc:sldMkLst>
          <pc:docMk/>
          <pc:sldMk cId="3942090462" sldId="259"/>
        </pc:sldMkLst>
      </pc:sldChg>
      <pc:sldChg chg="del">
        <pc:chgData name="韩景晔" userId="ded93679-235b-4e45-a11d-faf34fb1c87e" providerId="ADAL" clId="{DBC63BFD-BA85-4644-A854-58AFB28C3736}" dt="2022-09-17T20:11:57.842" v="2788" actId="47"/>
        <pc:sldMkLst>
          <pc:docMk/>
          <pc:sldMk cId="1466426752" sldId="260"/>
        </pc:sldMkLst>
      </pc:sldChg>
      <pc:sldChg chg="del">
        <pc:chgData name="韩景晔" userId="ded93679-235b-4e45-a11d-faf34fb1c87e" providerId="ADAL" clId="{DBC63BFD-BA85-4644-A854-58AFB28C3736}" dt="2022-09-17T20:11:57.842" v="2788" actId="47"/>
        <pc:sldMkLst>
          <pc:docMk/>
          <pc:sldMk cId="4016348100" sldId="261"/>
        </pc:sldMkLst>
      </pc:sldChg>
      <pc:sldChg chg="del">
        <pc:chgData name="韩景晔" userId="ded93679-235b-4e45-a11d-faf34fb1c87e" providerId="ADAL" clId="{DBC63BFD-BA85-4644-A854-58AFB28C3736}" dt="2022-09-17T20:11:57.842" v="2788" actId="47"/>
        <pc:sldMkLst>
          <pc:docMk/>
          <pc:sldMk cId="1643211051" sldId="262"/>
        </pc:sldMkLst>
      </pc:sldChg>
      <pc:sldChg chg="del">
        <pc:chgData name="韩景晔" userId="ded93679-235b-4e45-a11d-faf34fb1c87e" providerId="ADAL" clId="{DBC63BFD-BA85-4644-A854-58AFB28C3736}" dt="2022-09-17T20:11:57.842" v="2788" actId="47"/>
        <pc:sldMkLst>
          <pc:docMk/>
          <pc:sldMk cId="613062060" sldId="263"/>
        </pc:sldMkLst>
      </pc:sldChg>
      <pc:sldChg chg="del">
        <pc:chgData name="韩景晔" userId="ded93679-235b-4e45-a11d-faf34fb1c87e" providerId="ADAL" clId="{DBC63BFD-BA85-4644-A854-58AFB28C3736}" dt="2022-09-17T20:11:57.842" v="2788" actId="47"/>
        <pc:sldMkLst>
          <pc:docMk/>
          <pc:sldMk cId="3461490338" sldId="264"/>
        </pc:sldMkLst>
      </pc:sldChg>
      <pc:sldChg chg="del">
        <pc:chgData name="韩景晔" userId="ded93679-235b-4e45-a11d-faf34fb1c87e" providerId="ADAL" clId="{DBC63BFD-BA85-4644-A854-58AFB28C3736}" dt="2022-09-17T20:11:57.842" v="2788" actId="47"/>
        <pc:sldMkLst>
          <pc:docMk/>
          <pc:sldMk cId="3278013643" sldId="265"/>
        </pc:sldMkLst>
      </pc:sldChg>
      <pc:sldChg chg="del">
        <pc:chgData name="韩景晔" userId="ded93679-235b-4e45-a11d-faf34fb1c87e" providerId="ADAL" clId="{DBC63BFD-BA85-4644-A854-58AFB28C3736}" dt="2022-09-17T20:11:57.842" v="2788" actId="47"/>
        <pc:sldMkLst>
          <pc:docMk/>
          <pc:sldMk cId="1890666436" sldId="267"/>
        </pc:sldMkLst>
      </pc:sldChg>
      <pc:sldChg chg="del">
        <pc:chgData name="韩景晔" userId="ded93679-235b-4e45-a11d-faf34fb1c87e" providerId="ADAL" clId="{DBC63BFD-BA85-4644-A854-58AFB28C3736}" dt="2022-09-17T20:11:57.842" v="2788" actId="47"/>
        <pc:sldMkLst>
          <pc:docMk/>
          <pc:sldMk cId="1505927233" sldId="268"/>
        </pc:sldMkLst>
      </pc:sldChg>
      <pc:sldChg chg="del">
        <pc:chgData name="韩景晔" userId="ded93679-235b-4e45-a11d-faf34fb1c87e" providerId="ADAL" clId="{DBC63BFD-BA85-4644-A854-58AFB28C3736}" dt="2022-09-17T20:11:57.842" v="2788" actId="47"/>
        <pc:sldMkLst>
          <pc:docMk/>
          <pc:sldMk cId="1937754673" sldId="269"/>
        </pc:sldMkLst>
      </pc:sldChg>
      <pc:sldChg chg="del">
        <pc:chgData name="韩景晔" userId="ded93679-235b-4e45-a11d-faf34fb1c87e" providerId="ADAL" clId="{DBC63BFD-BA85-4644-A854-58AFB28C3736}" dt="2022-09-17T20:11:57.842" v="2788" actId="47"/>
        <pc:sldMkLst>
          <pc:docMk/>
          <pc:sldMk cId="1454041576" sldId="270"/>
        </pc:sldMkLst>
      </pc:sldChg>
      <pc:sldChg chg="del">
        <pc:chgData name="韩景晔" userId="ded93679-235b-4e45-a11d-faf34fb1c87e" providerId="ADAL" clId="{DBC63BFD-BA85-4644-A854-58AFB28C3736}" dt="2022-09-17T20:11:57.842" v="2788" actId="47"/>
        <pc:sldMkLst>
          <pc:docMk/>
          <pc:sldMk cId="2808888214" sldId="271"/>
        </pc:sldMkLst>
      </pc:sldChg>
      <pc:sldChg chg="add del ord">
        <pc:chgData name="韩景晔" userId="ded93679-235b-4e45-a11d-faf34fb1c87e" providerId="ADAL" clId="{DBC63BFD-BA85-4644-A854-58AFB28C3736}" dt="2022-09-17T19:21:12.843" v="2746" actId="47"/>
        <pc:sldMkLst>
          <pc:docMk/>
          <pc:sldMk cId="194435463" sldId="272"/>
        </pc:sldMkLst>
      </pc:sldChg>
      <pc:sldChg chg="add del">
        <pc:chgData name="韩景晔" userId="ded93679-235b-4e45-a11d-faf34fb1c87e" providerId="ADAL" clId="{DBC63BFD-BA85-4644-A854-58AFB28C3736}" dt="2022-09-17T14:14:23.086" v="128"/>
        <pc:sldMkLst>
          <pc:docMk/>
          <pc:sldMk cId="3005059947" sldId="273"/>
        </pc:sldMkLst>
      </pc:sldChg>
      <pc:sldChg chg="modSp add mod">
        <pc:chgData name="韩景晔" userId="ded93679-235b-4e45-a11d-faf34fb1c87e" providerId="ADAL" clId="{DBC63BFD-BA85-4644-A854-58AFB28C3736}" dt="2022-09-17T14:33:39.449" v="131" actId="1076"/>
        <pc:sldMkLst>
          <pc:docMk/>
          <pc:sldMk cId="3905765973" sldId="273"/>
        </pc:sldMkLst>
        <pc:spChg chg="mod">
          <ac:chgData name="韩景晔" userId="ded93679-235b-4e45-a11d-faf34fb1c87e" providerId="ADAL" clId="{DBC63BFD-BA85-4644-A854-58AFB28C3736}" dt="2022-09-17T14:33:39.449" v="131" actId="1076"/>
          <ac:spMkLst>
            <pc:docMk/>
            <pc:sldMk cId="3905765973" sldId="273"/>
            <ac:spMk id="4" creationId="{95EB5E99-6A11-E449-FA65-4170C189647E}"/>
          </ac:spMkLst>
        </pc:spChg>
        <pc:picChg chg="mod">
          <ac:chgData name="韩景晔" userId="ded93679-235b-4e45-a11d-faf34fb1c87e" providerId="ADAL" clId="{DBC63BFD-BA85-4644-A854-58AFB28C3736}" dt="2022-09-17T14:33:39.449" v="131" actId="1076"/>
          <ac:picMkLst>
            <pc:docMk/>
            <pc:sldMk cId="3905765973" sldId="273"/>
            <ac:picMk id="5" creationId="{270B75DB-BC4F-3C0A-F2F4-862DAF7B2BA8}"/>
          </ac:picMkLst>
        </pc:picChg>
        <pc:picChg chg="mod">
          <ac:chgData name="韩景晔" userId="ded93679-235b-4e45-a11d-faf34fb1c87e" providerId="ADAL" clId="{DBC63BFD-BA85-4644-A854-58AFB28C3736}" dt="2022-09-17T14:33:39.449" v="131" actId="1076"/>
          <ac:picMkLst>
            <pc:docMk/>
            <pc:sldMk cId="3905765973" sldId="273"/>
            <ac:picMk id="6" creationId="{2542217F-D764-761F-8346-5720C8FA0D98}"/>
          </ac:picMkLst>
        </pc:picChg>
      </pc:sldChg>
      <pc:sldChg chg="add">
        <pc:chgData name="韩景晔" userId="ded93679-235b-4e45-a11d-faf34fb1c87e" providerId="ADAL" clId="{DBC63BFD-BA85-4644-A854-58AFB28C3736}" dt="2022-09-17T14:33:00.200" v="129"/>
        <pc:sldMkLst>
          <pc:docMk/>
          <pc:sldMk cId="962302774" sldId="274"/>
        </pc:sldMkLst>
      </pc:sldChg>
      <pc:sldChg chg="addSp delSp modSp add mod">
        <pc:chgData name="韩景晔" userId="ded93679-235b-4e45-a11d-faf34fb1c87e" providerId="ADAL" clId="{DBC63BFD-BA85-4644-A854-58AFB28C3736}" dt="2022-09-18T05:55:56.146" v="4616" actId="1076"/>
        <pc:sldMkLst>
          <pc:docMk/>
          <pc:sldMk cId="846131442" sldId="286"/>
        </pc:sldMkLst>
        <pc:spChg chg="mod">
          <ac:chgData name="韩景晔" userId="ded93679-235b-4e45-a11d-faf34fb1c87e" providerId="ADAL" clId="{DBC63BFD-BA85-4644-A854-58AFB28C3736}" dt="2022-09-18T05:50:53.057" v="4543" actId="14100"/>
          <ac:spMkLst>
            <pc:docMk/>
            <pc:sldMk cId="846131442" sldId="286"/>
            <ac:spMk id="3" creationId="{E5134BA0-8D6D-47D7-33E1-1B89C4A3B9A8}"/>
          </ac:spMkLst>
        </pc:spChg>
        <pc:graphicFrameChg chg="add del mod modGraphic">
          <ac:chgData name="韩景晔" userId="ded93679-235b-4e45-a11d-faf34fb1c87e" providerId="ADAL" clId="{DBC63BFD-BA85-4644-A854-58AFB28C3736}" dt="2022-09-18T05:55:56.146" v="4616" actId="1076"/>
          <ac:graphicFrameMkLst>
            <pc:docMk/>
            <pc:sldMk cId="846131442" sldId="286"/>
            <ac:graphicFrameMk id="2" creationId="{18F24320-7413-42D7-C0EC-EC9D90EF1749}"/>
          </ac:graphicFrameMkLst>
        </pc:graphicFrameChg>
      </pc:sldChg>
      <pc:sldChg chg="modSp add mod ord">
        <pc:chgData name="韩景晔" userId="ded93679-235b-4e45-a11d-faf34fb1c87e" providerId="ADAL" clId="{DBC63BFD-BA85-4644-A854-58AFB28C3736}" dt="2022-09-18T07:16:21.474" v="4714"/>
        <pc:sldMkLst>
          <pc:docMk/>
          <pc:sldMk cId="3813540282" sldId="287"/>
        </pc:sldMkLst>
        <pc:spChg chg="mod">
          <ac:chgData name="韩景晔" userId="ded93679-235b-4e45-a11d-faf34fb1c87e" providerId="ADAL" clId="{DBC63BFD-BA85-4644-A854-58AFB28C3736}" dt="2022-09-18T07:16:08.976" v="4712" actId="6549"/>
          <ac:spMkLst>
            <pc:docMk/>
            <pc:sldMk cId="3813540282" sldId="287"/>
            <ac:spMk id="6" creationId="{C9A0EAC0-B7D4-AA77-71E8-8BF7F083915D}"/>
          </ac:spMkLst>
        </pc:spChg>
      </pc:sldChg>
      <pc:sldChg chg="addSp delSp modSp add mod">
        <pc:chgData name="韩景晔" userId="ded93679-235b-4e45-a11d-faf34fb1c87e" providerId="ADAL" clId="{DBC63BFD-BA85-4644-A854-58AFB28C3736}" dt="2022-09-18T05:37:01.564" v="4402" actId="1076"/>
        <pc:sldMkLst>
          <pc:docMk/>
          <pc:sldMk cId="1367423107" sldId="288"/>
        </pc:sldMkLst>
        <pc:spChg chg="add del mod">
          <ac:chgData name="韩景晔" userId="ded93679-235b-4e45-a11d-faf34fb1c87e" providerId="ADAL" clId="{DBC63BFD-BA85-4644-A854-58AFB28C3736}" dt="2022-09-17T22:59:58.282" v="4327" actId="478"/>
          <ac:spMkLst>
            <pc:docMk/>
            <pc:sldMk cId="1367423107" sldId="288"/>
            <ac:spMk id="2" creationId="{1EB16EB8-D023-F202-49CE-2353F03E2FEF}"/>
          </ac:spMkLst>
        </pc:spChg>
        <pc:spChg chg="add del mod">
          <ac:chgData name="韩景晔" userId="ded93679-235b-4e45-a11d-faf34fb1c87e" providerId="ADAL" clId="{DBC63BFD-BA85-4644-A854-58AFB28C3736}" dt="2022-09-17T23:00:10.352" v="4331"/>
          <ac:spMkLst>
            <pc:docMk/>
            <pc:sldMk cId="1367423107" sldId="288"/>
            <ac:spMk id="3" creationId="{1785C6BB-9C3F-4E24-58D9-98786C300927}"/>
          </ac:spMkLst>
        </pc:spChg>
        <pc:spChg chg="mod">
          <ac:chgData name="韩景晔" userId="ded93679-235b-4e45-a11d-faf34fb1c87e" providerId="ADAL" clId="{DBC63BFD-BA85-4644-A854-58AFB28C3736}" dt="2022-09-18T05:37:01.564" v="4402" actId="1076"/>
          <ac:spMkLst>
            <pc:docMk/>
            <pc:sldMk cId="1367423107" sldId="288"/>
            <ac:spMk id="6" creationId="{860437A5-19F0-42F2-C17B-E75B6E946EFE}"/>
          </ac:spMkLst>
        </pc:spChg>
        <pc:spChg chg="mod">
          <ac:chgData name="韩景晔" userId="ded93679-235b-4e45-a11d-faf34fb1c87e" providerId="ADAL" clId="{DBC63BFD-BA85-4644-A854-58AFB28C3736}" dt="2022-09-17T17:51:34.039" v="632" actId="207"/>
          <ac:spMkLst>
            <pc:docMk/>
            <pc:sldMk cId="1367423107" sldId="288"/>
            <ac:spMk id="21" creationId="{513A9CFC-4A15-7E82-E81B-6BD406BACCC5}"/>
          </ac:spMkLst>
        </pc:spChg>
        <pc:spChg chg="mod">
          <ac:chgData name="韩景晔" userId="ded93679-235b-4e45-a11d-faf34fb1c87e" providerId="ADAL" clId="{DBC63BFD-BA85-4644-A854-58AFB28C3736}" dt="2022-09-17T22:59:56.790" v="4326" actId="207"/>
          <ac:spMkLst>
            <pc:docMk/>
            <pc:sldMk cId="1367423107" sldId="288"/>
            <ac:spMk id="34" creationId="{B4C8E37D-53A8-BF74-6228-635F4B020821}"/>
          </ac:spMkLst>
        </pc:spChg>
      </pc:sldChg>
      <pc:sldChg chg="addSp delSp modSp add mod">
        <pc:chgData name="韩景晔" userId="ded93679-235b-4e45-a11d-faf34fb1c87e" providerId="ADAL" clId="{DBC63BFD-BA85-4644-A854-58AFB28C3736}" dt="2022-09-18T06:11:15.643" v="4663" actId="1076"/>
        <pc:sldMkLst>
          <pc:docMk/>
          <pc:sldMk cId="1220121479" sldId="289"/>
        </pc:sldMkLst>
        <pc:spChg chg="add del mod">
          <ac:chgData name="韩景晔" userId="ded93679-235b-4e45-a11d-faf34fb1c87e" providerId="ADAL" clId="{DBC63BFD-BA85-4644-A854-58AFB28C3736}" dt="2022-09-17T14:36:28.782" v="259" actId="478"/>
          <ac:spMkLst>
            <pc:docMk/>
            <pc:sldMk cId="1220121479" sldId="289"/>
            <ac:spMk id="2" creationId="{CB80C36F-7704-C45A-1673-B178DCD9BF9B}"/>
          </ac:spMkLst>
        </pc:spChg>
        <pc:spChg chg="add mod">
          <ac:chgData name="韩景晔" userId="ded93679-235b-4e45-a11d-faf34fb1c87e" providerId="ADAL" clId="{DBC63BFD-BA85-4644-A854-58AFB28C3736}" dt="2022-09-17T18:14:04.323" v="688" actId="1076"/>
          <ac:spMkLst>
            <pc:docMk/>
            <pc:sldMk cId="1220121479" sldId="289"/>
            <ac:spMk id="4" creationId="{6E93D915-42D3-7CEF-DA3F-65B48B808381}"/>
          </ac:spMkLst>
        </pc:spChg>
        <pc:spChg chg="add del mod">
          <ac:chgData name="韩景晔" userId="ded93679-235b-4e45-a11d-faf34fb1c87e" providerId="ADAL" clId="{DBC63BFD-BA85-4644-A854-58AFB28C3736}" dt="2022-09-17T14:37:09.527" v="274"/>
          <ac:spMkLst>
            <pc:docMk/>
            <pc:sldMk cId="1220121479" sldId="289"/>
            <ac:spMk id="5" creationId="{3D258709-F2C4-A107-6FD1-1E161D5F0AA2}"/>
          </ac:spMkLst>
        </pc:spChg>
        <pc:spChg chg="mod">
          <ac:chgData name="韩景晔" userId="ded93679-235b-4e45-a11d-faf34fb1c87e" providerId="ADAL" clId="{DBC63BFD-BA85-4644-A854-58AFB28C3736}" dt="2022-09-17T18:18:43.972" v="803" actId="404"/>
          <ac:spMkLst>
            <pc:docMk/>
            <pc:sldMk cId="1220121479" sldId="289"/>
            <ac:spMk id="6" creationId="{860437A5-19F0-42F2-C17B-E75B6E946EFE}"/>
          </ac:spMkLst>
        </pc:spChg>
        <pc:spChg chg="add del mod">
          <ac:chgData name="韩景晔" userId="ded93679-235b-4e45-a11d-faf34fb1c87e" providerId="ADAL" clId="{DBC63BFD-BA85-4644-A854-58AFB28C3736}" dt="2022-09-17T14:42:36.834" v="394" actId="478"/>
          <ac:spMkLst>
            <pc:docMk/>
            <pc:sldMk cId="1220121479" sldId="289"/>
            <ac:spMk id="7" creationId="{93492E2C-3FC8-E160-C232-2F1916713DED}"/>
          </ac:spMkLst>
        </pc:spChg>
        <pc:spChg chg="add mod">
          <ac:chgData name="韩景晔" userId="ded93679-235b-4e45-a11d-faf34fb1c87e" providerId="ADAL" clId="{DBC63BFD-BA85-4644-A854-58AFB28C3736}" dt="2022-09-17T17:51:44.461" v="634"/>
          <ac:spMkLst>
            <pc:docMk/>
            <pc:sldMk cId="1220121479" sldId="289"/>
            <ac:spMk id="8" creationId="{4581A1D9-08BB-C903-C6B7-A11BBD99E10C}"/>
          </ac:spMkLst>
        </pc:spChg>
        <pc:spChg chg="add mod">
          <ac:chgData name="韩景晔" userId="ded93679-235b-4e45-a11d-faf34fb1c87e" providerId="ADAL" clId="{DBC63BFD-BA85-4644-A854-58AFB28C3736}" dt="2022-09-17T17:51:44.461" v="634"/>
          <ac:spMkLst>
            <pc:docMk/>
            <pc:sldMk cId="1220121479" sldId="289"/>
            <ac:spMk id="9" creationId="{946A504C-E950-5815-997A-B8123F7E9CBD}"/>
          </ac:spMkLst>
        </pc:spChg>
        <pc:spChg chg="add del mod">
          <ac:chgData name="韩景晔" userId="ded93679-235b-4e45-a11d-faf34fb1c87e" providerId="ADAL" clId="{DBC63BFD-BA85-4644-A854-58AFB28C3736}" dt="2022-09-17T14:40:50.749" v="375"/>
          <ac:spMkLst>
            <pc:docMk/>
            <pc:sldMk cId="1220121479" sldId="289"/>
            <ac:spMk id="9" creationId="{E4229A45-3997-6F6B-E07E-7D66CF74FB87}"/>
          </ac:spMkLst>
        </pc:spChg>
        <pc:spChg chg="add mod">
          <ac:chgData name="韩景晔" userId="ded93679-235b-4e45-a11d-faf34fb1c87e" providerId="ADAL" clId="{DBC63BFD-BA85-4644-A854-58AFB28C3736}" dt="2022-09-17T17:51:44.461" v="634"/>
          <ac:spMkLst>
            <pc:docMk/>
            <pc:sldMk cId="1220121479" sldId="289"/>
            <ac:spMk id="10" creationId="{37389D35-AC04-6629-1824-695C2A58E6A9}"/>
          </ac:spMkLst>
        </pc:spChg>
        <pc:spChg chg="add del mod">
          <ac:chgData name="韩景晔" userId="ded93679-235b-4e45-a11d-faf34fb1c87e" providerId="ADAL" clId="{DBC63BFD-BA85-4644-A854-58AFB28C3736}" dt="2022-09-17T14:40:50.749" v="375"/>
          <ac:spMkLst>
            <pc:docMk/>
            <pc:sldMk cId="1220121479" sldId="289"/>
            <ac:spMk id="10" creationId="{537AAEB0-005C-E2D3-3229-E29AC6DB015D}"/>
          </ac:spMkLst>
        </pc:spChg>
        <pc:spChg chg="add del mod">
          <ac:chgData name="韩景晔" userId="ded93679-235b-4e45-a11d-faf34fb1c87e" providerId="ADAL" clId="{DBC63BFD-BA85-4644-A854-58AFB28C3736}" dt="2022-09-17T23:00:19.872" v="4334" actId="207"/>
          <ac:spMkLst>
            <pc:docMk/>
            <pc:sldMk cId="1220121479" sldId="289"/>
            <ac:spMk id="11" creationId="{0733F9EF-E306-560F-58B4-739F4E30801B}"/>
          </ac:spMkLst>
        </pc:spChg>
        <pc:spChg chg="add del mod">
          <ac:chgData name="韩景晔" userId="ded93679-235b-4e45-a11d-faf34fb1c87e" providerId="ADAL" clId="{DBC63BFD-BA85-4644-A854-58AFB28C3736}" dt="2022-09-17T14:40:50.749" v="375"/>
          <ac:spMkLst>
            <pc:docMk/>
            <pc:sldMk cId="1220121479" sldId="289"/>
            <ac:spMk id="11" creationId="{73843C3E-CC85-1C7C-253D-F8CEC6CEB30D}"/>
          </ac:spMkLst>
        </pc:spChg>
        <pc:spChg chg="add mod">
          <ac:chgData name="韩景晔" userId="ded93679-235b-4e45-a11d-faf34fb1c87e" providerId="ADAL" clId="{DBC63BFD-BA85-4644-A854-58AFB28C3736}" dt="2022-09-17T17:51:44.461" v="634"/>
          <ac:spMkLst>
            <pc:docMk/>
            <pc:sldMk cId="1220121479" sldId="289"/>
            <ac:spMk id="15" creationId="{1098D379-7AE1-FA17-7483-4C17945DCF76}"/>
          </ac:spMkLst>
        </pc:spChg>
        <pc:spChg chg="add del mod">
          <ac:chgData name="韩景晔" userId="ded93679-235b-4e45-a11d-faf34fb1c87e" providerId="ADAL" clId="{DBC63BFD-BA85-4644-A854-58AFB28C3736}" dt="2022-09-17T14:40:50.749" v="375"/>
          <ac:spMkLst>
            <pc:docMk/>
            <pc:sldMk cId="1220121479" sldId="289"/>
            <ac:spMk id="15" creationId="{B13AF6D7-B711-F188-892E-FFEC964451C8}"/>
          </ac:spMkLst>
        </pc:spChg>
        <pc:spChg chg="add del mod">
          <ac:chgData name="韩景晔" userId="ded93679-235b-4e45-a11d-faf34fb1c87e" providerId="ADAL" clId="{DBC63BFD-BA85-4644-A854-58AFB28C3736}" dt="2022-09-17T14:40:50.749" v="375"/>
          <ac:spMkLst>
            <pc:docMk/>
            <pc:sldMk cId="1220121479" sldId="289"/>
            <ac:spMk id="17" creationId="{01D5038B-4676-6A6E-3467-4A0886FB2EDA}"/>
          </ac:spMkLst>
        </pc:spChg>
        <pc:spChg chg="add mod">
          <ac:chgData name="韩景晔" userId="ded93679-235b-4e45-a11d-faf34fb1c87e" providerId="ADAL" clId="{DBC63BFD-BA85-4644-A854-58AFB28C3736}" dt="2022-09-17T17:51:44.461" v="634"/>
          <ac:spMkLst>
            <pc:docMk/>
            <pc:sldMk cId="1220121479" sldId="289"/>
            <ac:spMk id="17" creationId="{F1D2820A-7474-7AAE-619C-082C9900258C}"/>
          </ac:spMkLst>
        </pc:spChg>
        <pc:spChg chg="add del mod">
          <ac:chgData name="韩景晔" userId="ded93679-235b-4e45-a11d-faf34fb1c87e" providerId="ADAL" clId="{DBC63BFD-BA85-4644-A854-58AFB28C3736}" dt="2022-09-17T14:40:50.749" v="375"/>
          <ac:spMkLst>
            <pc:docMk/>
            <pc:sldMk cId="1220121479" sldId="289"/>
            <ac:spMk id="18" creationId="{1D83AFB0-EE9B-C060-F612-C2FE8B6C4DE4}"/>
          </ac:spMkLst>
        </pc:spChg>
        <pc:spChg chg="add mod">
          <ac:chgData name="韩景晔" userId="ded93679-235b-4e45-a11d-faf34fb1c87e" providerId="ADAL" clId="{DBC63BFD-BA85-4644-A854-58AFB28C3736}" dt="2022-09-17T17:51:44.461" v="634"/>
          <ac:spMkLst>
            <pc:docMk/>
            <pc:sldMk cId="1220121479" sldId="289"/>
            <ac:spMk id="18" creationId="{BA6DF960-FD98-C8C3-FD4C-36447F6D547A}"/>
          </ac:spMkLst>
        </pc:spChg>
        <pc:spChg chg="add mod">
          <ac:chgData name="韩景晔" userId="ded93679-235b-4e45-a11d-faf34fb1c87e" providerId="ADAL" clId="{DBC63BFD-BA85-4644-A854-58AFB28C3736}" dt="2022-09-17T19:44:37.925" v="2760" actId="1076"/>
          <ac:spMkLst>
            <pc:docMk/>
            <pc:sldMk cId="1220121479" sldId="289"/>
            <ac:spMk id="19" creationId="{0F4E80BB-9954-0CD5-3024-F861E859CD27}"/>
          </ac:spMkLst>
        </pc:spChg>
        <pc:spChg chg="add del mod">
          <ac:chgData name="韩景晔" userId="ded93679-235b-4e45-a11d-faf34fb1c87e" providerId="ADAL" clId="{DBC63BFD-BA85-4644-A854-58AFB28C3736}" dt="2022-09-17T14:40:50.749" v="375"/>
          <ac:spMkLst>
            <pc:docMk/>
            <pc:sldMk cId="1220121479" sldId="289"/>
            <ac:spMk id="19" creationId="{73DDA1EA-03F3-A174-038D-A3D2BB513ADC}"/>
          </ac:spMkLst>
        </pc:spChg>
        <pc:spChg chg="add mod">
          <ac:chgData name="韩景晔" userId="ded93679-235b-4e45-a11d-faf34fb1c87e" providerId="ADAL" clId="{DBC63BFD-BA85-4644-A854-58AFB28C3736}" dt="2022-09-17T21:10:19.426" v="2898" actId="1076"/>
          <ac:spMkLst>
            <pc:docMk/>
            <pc:sldMk cId="1220121479" sldId="289"/>
            <ac:spMk id="20" creationId="{4F9BC901-898A-632B-52E5-AC4A5EBD0C70}"/>
          </ac:spMkLst>
        </pc:spChg>
        <pc:spChg chg="del">
          <ac:chgData name="韩景晔" userId="ded93679-235b-4e45-a11d-faf34fb1c87e" providerId="ADAL" clId="{DBC63BFD-BA85-4644-A854-58AFB28C3736}" dt="2022-09-17T17:51:44.239" v="633" actId="478"/>
          <ac:spMkLst>
            <pc:docMk/>
            <pc:sldMk cId="1220121479" sldId="289"/>
            <ac:spMk id="21" creationId="{513A9CFC-4A15-7E82-E81B-6BD406BACCC5}"/>
          </ac:spMkLst>
        </pc:spChg>
        <pc:spChg chg="add del mod">
          <ac:chgData name="韩景晔" userId="ded93679-235b-4e45-a11d-faf34fb1c87e" providerId="ADAL" clId="{DBC63BFD-BA85-4644-A854-58AFB28C3736}" dt="2022-09-17T14:40:55.228" v="377"/>
          <ac:spMkLst>
            <pc:docMk/>
            <pc:sldMk cId="1220121479" sldId="289"/>
            <ac:spMk id="22" creationId="{0C38EDAC-FE68-14D9-BF6E-8D409E68ACC6}"/>
          </ac:spMkLst>
        </pc:spChg>
        <pc:spChg chg="add mod">
          <ac:chgData name="韩景晔" userId="ded93679-235b-4e45-a11d-faf34fb1c87e" providerId="ADAL" clId="{DBC63BFD-BA85-4644-A854-58AFB28C3736}" dt="2022-09-18T05:56:47.351" v="4621" actId="14100"/>
          <ac:spMkLst>
            <pc:docMk/>
            <pc:sldMk cId="1220121479" sldId="289"/>
            <ac:spMk id="22" creationId="{63E2D196-817A-0181-9CF3-1925D48899C0}"/>
          </ac:spMkLst>
        </pc:spChg>
        <pc:spChg chg="add del mod">
          <ac:chgData name="韩景晔" userId="ded93679-235b-4e45-a11d-faf34fb1c87e" providerId="ADAL" clId="{DBC63BFD-BA85-4644-A854-58AFB28C3736}" dt="2022-09-17T18:20:41.279" v="886"/>
          <ac:spMkLst>
            <pc:docMk/>
            <pc:sldMk cId="1220121479" sldId="289"/>
            <ac:spMk id="23" creationId="{88F240D6-52A0-22B1-3C63-0170C19CFA36}"/>
          </ac:spMkLst>
        </pc:spChg>
        <pc:spChg chg="add del mod">
          <ac:chgData name="韩景晔" userId="ded93679-235b-4e45-a11d-faf34fb1c87e" providerId="ADAL" clId="{DBC63BFD-BA85-4644-A854-58AFB28C3736}" dt="2022-09-17T14:40:55.228" v="377"/>
          <ac:spMkLst>
            <pc:docMk/>
            <pc:sldMk cId="1220121479" sldId="289"/>
            <ac:spMk id="23" creationId="{B7DA930E-851C-475D-E960-AE30F86D54F1}"/>
          </ac:spMkLst>
        </pc:spChg>
        <pc:spChg chg="add del mod">
          <ac:chgData name="韩景晔" userId="ded93679-235b-4e45-a11d-faf34fb1c87e" providerId="ADAL" clId="{DBC63BFD-BA85-4644-A854-58AFB28C3736}" dt="2022-09-17T14:40:55.228" v="377"/>
          <ac:spMkLst>
            <pc:docMk/>
            <pc:sldMk cId="1220121479" sldId="289"/>
            <ac:spMk id="24" creationId="{BEEE4545-D49C-6FA9-F5AD-96DD9CC40C42}"/>
          </ac:spMkLst>
        </pc:spChg>
        <pc:spChg chg="add del mod">
          <ac:chgData name="韩景晔" userId="ded93679-235b-4e45-a11d-faf34fb1c87e" providerId="ADAL" clId="{DBC63BFD-BA85-4644-A854-58AFB28C3736}" dt="2022-09-17T21:12:24.319" v="3002"/>
          <ac:spMkLst>
            <pc:docMk/>
            <pc:sldMk cId="1220121479" sldId="289"/>
            <ac:spMk id="24" creationId="{C42DA2CA-6CBD-7AB2-81DD-A3F8E0B99D59}"/>
          </ac:spMkLst>
        </pc:spChg>
        <pc:spChg chg="add del mod">
          <ac:chgData name="韩景晔" userId="ded93679-235b-4e45-a11d-faf34fb1c87e" providerId="ADAL" clId="{DBC63BFD-BA85-4644-A854-58AFB28C3736}" dt="2022-09-17T14:40:55.228" v="377"/>
          <ac:spMkLst>
            <pc:docMk/>
            <pc:sldMk cId="1220121479" sldId="289"/>
            <ac:spMk id="25" creationId="{BAB2AECD-0D34-A04D-BF8A-8E37712C1A30}"/>
          </ac:spMkLst>
        </pc:spChg>
        <pc:spChg chg="add del mod">
          <ac:chgData name="韩景晔" userId="ded93679-235b-4e45-a11d-faf34fb1c87e" providerId="ADAL" clId="{DBC63BFD-BA85-4644-A854-58AFB28C3736}" dt="2022-09-17T14:40:55.228" v="377"/>
          <ac:spMkLst>
            <pc:docMk/>
            <pc:sldMk cId="1220121479" sldId="289"/>
            <ac:spMk id="26" creationId="{FB6F3A3A-81BB-4251-9197-0838CD3B69E8}"/>
          </ac:spMkLst>
        </pc:spChg>
        <pc:spChg chg="add del mod">
          <ac:chgData name="韩景晔" userId="ded93679-235b-4e45-a11d-faf34fb1c87e" providerId="ADAL" clId="{DBC63BFD-BA85-4644-A854-58AFB28C3736}" dt="2022-09-17T14:40:55.228" v="377"/>
          <ac:spMkLst>
            <pc:docMk/>
            <pc:sldMk cId="1220121479" sldId="289"/>
            <ac:spMk id="27" creationId="{AA4A3EF1-4C2B-87DC-C990-3305889D6D7C}"/>
          </ac:spMkLst>
        </pc:spChg>
        <pc:spChg chg="add del mod">
          <ac:chgData name="韩景晔" userId="ded93679-235b-4e45-a11d-faf34fb1c87e" providerId="ADAL" clId="{DBC63BFD-BA85-4644-A854-58AFB28C3736}" dt="2022-09-17T14:40:55.228" v="377"/>
          <ac:spMkLst>
            <pc:docMk/>
            <pc:sldMk cId="1220121479" sldId="289"/>
            <ac:spMk id="28" creationId="{5B44BE63-CEDD-0DC2-6113-639513C2241D}"/>
          </ac:spMkLst>
        </pc:spChg>
        <pc:spChg chg="add mod">
          <ac:chgData name="韩景晔" userId="ded93679-235b-4e45-a11d-faf34fb1c87e" providerId="ADAL" clId="{DBC63BFD-BA85-4644-A854-58AFB28C3736}" dt="2022-09-17T19:44:26.208" v="2759" actId="14100"/>
          <ac:spMkLst>
            <pc:docMk/>
            <pc:sldMk cId="1220121479" sldId="289"/>
            <ac:spMk id="28" creationId="{F03EAA83-CA9C-7131-4916-DBE38B756198}"/>
          </ac:spMkLst>
        </pc:spChg>
        <pc:spChg chg="add del mod">
          <ac:chgData name="韩景晔" userId="ded93679-235b-4e45-a11d-faf34fb1c87e" providerId="ADAL" clId="{DBC63BFD-BA85-4644-A854-58AFB28C3736}" dt="2022-09-17T18:13:58.912" v="687" actId="478"/>
          <ac:spMkLst>
            <pc:docMk/>
            <pc:sldMk cId="1220121479" sldId="289"/>
            <ac:spMk id="30" creationId="{240EAA3F-CC56-2A9D-2C61-0DA82E44AA8A}"/>
          </ac:spMkLst>
        </pc:spChg>
        <pc:spChg chg="add del mod">
          <ac:chgData name="韩景晔" userId="ded93679-235b-4e45-a11d-faf34fb1c87e" providerId="ADAL" clId="{DBC63BFD-BA85-4644-A854-58AFB28C3736}" dt="2022-09-17T18:13:58.912" v="687" actId="478"/>
          <ac:spMkLst>
            <pc:docMk/>
            <pc:sldMk cId="1220121479" sldId="289"/>
            <ac:spMk id="31" creationId="{7CFEEC49-1421-4231-D0CA-0F9D6EFF4B9C}"/>
          </ac:spMkLst>
        </pc:spChg>
        <pc:spChg chg="add del mod">
          <ac:chgData name="韩景晔" userId="ded93679-235b-4e45-a11d-faf34fb1c87e" providerId="ADAL" clId="{DBC63BFD-BA85-4644-A854-58AFB28C3736}" dt="2022-09-17T18:13:58.912" v="687" actId="478"/>
          <ac:spMkLst>
            <pc:docMk/>
            <pc:sldMk cId="1220121479" sldId="289"/>
            <ac:spMk id="32" creationId="{09B09DF8-6797-BB61-08C8-91D16C2BA1AE}"/>
          </ac:spMkLst>
        </pc:spChg>
        <pc:spChg chg="add del mod">
          <ac:chgData name="韩景晔" userId="ded93679-235b-4e45-a11d-faf34fb1c87e" providerId="ADAL" clId="{DBC63BFD-BA85-4644-A854-58AFB28C3736}" dt="2022-09-17T18:13:58.912" v="687" actId="478"/>
          <ac:spMkLst>
            <pc:docMk/>
            <pc:sldMk cId="1220121479" sldId="289"/>
            <ac:spMk id="33" creationId="{AFFB5EAC-A18F-F045-61F7-3F768B468C4E}"/>
          </ac:spMkLst>
        </pc:spChg>
        <pc:spChg chg="del">
          <ac:chgData name="韩景晔" userId="ded93679-235b-4e45-a11d-faf34fb1c87e" providerId="ADAL" clId="{DBC63BFD-BA85-4644-A854-58AFB28C3736}" dt="2022-09-17T17:51:44.239" v="633" actId="478"/>
          <ac:spMkLst>
            <pc:docMk/>
            <pc:sldMk cId="1220121479" sldId="289"/>
            <ac:spMk id="34" creationId="{B4C8E37D-53A8-BF74-6228-635F4B020821}"/>
          </ac:spMkLst>
        </pc:spChg>
        <pc:spChg chg="del">
          <ac:chgData name="韩景晔" userId="ded93679-235b-4e45-a11d-faf34fb1c87e" providerId="ADAL" clId="{DBC63BFD-BA85-4644-A854-58AFB28C3736}" dt="2022-09-17T17:51:44.239" v="633" actId="478"/>
          <ac:spMkLst>
            <pc:docMk/>
            <pc:sldMk cId="1220121479" sldId="289"/>
            <ac:spMk id="35" creationId="{455B18FB-931B-1BEE-22C4-E3887C062771}"/>
          </ac:spMkLst>
        </pc:spChg>
        <pc:spChg chg="del">
          <ac:chgData name="韩景晔" userId="ded93679-235b-4e45-a11d-faf34fb1c87e" providerId="ADAL" clId="{DBC63BFD-BA85-4644-A854-58AFB28C3736}" dt="2022-09-17T17:51:44.239" v="633" actId="478"/>
          <ac:spMkLst>
            <pc:docMk/>
            <pc:sldMk cId="1220121479" sldId="289"/>
            <ac:spMk id="36" creationId="{C6AFAEE2-FDE9-7B45-E787-DE3FC6B5490D}"/>
          </ac:spMkLst>
        </pc:spChg>
        <pc:spChg chg="del">
          <ac:chgData name="韩景晔" userId="ded93679-235b-4e45-a11d-faf34fb1c87e" providerId="ADAL" clId="{DBC63BFD-BA85-4644-A854-58AFB28C3736}" dt="2022-09-17T17:51:44.239" v="633" actId="478"/>
          <ac:spMkLst>
            <pc:docMk/>
            <pc:sldMk cId="1220121479" sldId="289"/>
            <ac:spMk id="37" creationId="{A320F534-CE7A-D7F3-2195-3E0EA26F4585}"/>
          </ac:spMkLst>
        </pc:spChg>
        <pc:spChg chg="del">
          <ac:chgData name="韩景晔" userId="ded93679-235b-4e45-a11d-faf34fb1c87e" providerId="ADAL" clId="{DBC63BFD-BA85-4644-A854-58AFB28C3736}" dt="2022-09-17T17:51:44.239" v="633" actId="478"/>
          <ac:spMkLst>
            <pc:docMk/>
            <pc:sldMk cId="1220121479" sldId="289"/>
            <ac:spMk id="38" creationId="{018C2CD7-7C02-0777-A4D1-5B99BA659F5A}"/>
          </ac:spMkLst>
        </pc:spChg>
        <pc:spChg chg="del">
          <ac:chgData name="韩景晔" userId="ded93679-235b-4e45-a11d-faf34fb1c87e" providerId="ADAL" clId="{DBC63BFD-BA85-4644-A854-58AFB28C3736}" dt="2022-09-17T17:51:44.239" v="633" actId="478"/>
          <ac:spMkLst>
            <pc:docMk/>
            <pc:sldMk cId="1220121479" sldId="289"/>
            <ac:spMk id="39" creationId="{8C31F198-F5F6-A82C-59EB-D93B01B18B89}"/>
          </ac:spMkLst>
        </pc:spChg>
        <pc:spChg chg="add del mod">
          <ac:chgData name="韩景晔" userId="ded93679-235b-4e45-a11d-faf34fb1c87e" providerId="ADAL" clId="{DBC63BFD-BA85-4644-A854-58AFB28C3736}" dt="2022-09-17T18:13:58.912" v="687" actId="478"/>
          <ac:spMkLst>
            <pc:docMk/>
            <pc:sldMk cId="1220121479" sldId="289"/>
            <ac:spMk id="40" creationId="{83B6A449-F359-469A-445A-54939477E8DD}"/>
          </ac:spMkLst>
        </pc:spChg>
        <pc:spChg chg="add del mod">
          <ac:chgData name="韩景晔" userId="ded93679-235b-4e45-a11d-faf34fb1c87e" providerId="ADAL" clId="{DBC63BFD-BA85-4644-A854-58AFB28C3736}" dt="2022-09-17T18:13:58.912" v="687" actId="478"/>
          <ac:spMkLst>
            <pc:docMk/>
            <pc:sldMk cId="1220121479" sldId="289"/>
            <ac:spMk id="41" creationId="{863B84E3-78A0-E454-2790-2339500B3DB3}"/>
          </ac:spMkLst>
        </pc:spChg>
        <pc:spChg chg="add del mod">
          <ac:chgData name="韩景晔" userId="ded93679-235b-4e45-a11d-faf34fb1c87e" providerId="ADAL" clId="{DBC63BFD-BA85-4644-A854-58AFB28C3736}" dt="2022-09-17T18:13:58.912" v="687" actId="478"/>
          <ac:spMkLst>
            <pc:docMk/>
            <pc:sldMk cId="1220121479" sldId="289"/>
            <ac:spMk id="42" creationId="{AF5E3921-6F36-5B7F-695C-73B4EFCF946B}"/>
          </ac:spMkLst>
        </pc:spChg>
        <pc:spChg chg="add mod">
          <ac:chgData name="韩景晔" userId="ded93679-235b-4e45-a11d-faf34fb1c87e" providerId="ADAL" clId="{DBC63BFD-BA85-4644-A854-58AFB28C3736}" dt="2022-09-17T18:22:30.737" v="973"/>
          <ac:spMkLst>
            <pc:docMk/>
            <pc:sldMk cId="1220121479" sldId="289"/>
            <ac:spMk id="43" creationId="{8C01BA56-D2B9-7C55-F0A7-A0D751225BE1}"/>
          </ac:spMkLst>
        </pc:spChg>
        <pc:spChg chg="add mod">
          <ac:chgData name="韩景晔" userId="ded93679-235b-4e45-a11d-faf34fb1c87e" providerId="ADAL" clId="{DBC63BFD-BA85-4644-A854-58AFB28C3736}" dt="2022-09-17T18:14:04.323" v="688" actId="1076"/>
          <ac:spMkLst>
            <pc:docMk/>
            <pc:sldMk cId="1220121479" sldId="289"/>
            <ac:spMk id="44" creationId="{798CA0D0-A38F-4929-8DE6-FCAE5EA4523F}"/>
          </ac:spMkLst>
        </pc:spChg>
        <pc:spChg chg="add mod">
          <ac:chgData name="韩景晔" userId="ded93679-235b-4e45-a11d-faf34fb1c87e" providerId="ADAL" clId="{DBC63BFD-BA85-4644-A854-58AFB28C3736}" dt="2022-09-17T18:14:04.323" v="688" actId="1076"/>
          <ac:spMkLst>
            <pc:docMk/>
            <pc:sldMk cId="1220121479" sldId="289"/>
            <ac:spMk id="45" creationId="{7E4BB14F-A923-F377-D44F-580EFBCA63A1}"/>
          </ac:spMkLst>
        </pc:spChg>
        <pc:spChg chg="add mod">
          <ac:chgData name="韩景晔" userId="ded93679-235b-4e45-a11d-faf34fb1c87e" providerId="ADAL" clId="{DBC63BFD-BA85-4644-A854-58AFB28C3736}" dt="2022-09-17T18:14:04.323" v="688" actId="1076"/>
          <ac:spMkLst>
            <pc:docMk/>
            <pc:sldMk cId="1220121479" sldId="289"/>
            <ac:spMk id="46" creationId="{A790C23E-B000-C5AE-552F-D6D1ADBCC792}"/>
          </ac:spMkLst>
        </pc:spChg>
        <pc:spChg chg="add mod">
          <ac:chgData name="韩景晔" userId="ded93679-235b-4e45-a11d-faf34fb1c87e" providerId="ADAL" clId="{DBC63BFD-BA85-4644-A854-58AFB28C3736}" dt="2022-09-18T06:11:15.643" v="4663" actId="1076"/>
          <ac:spMkLst>
            <pc:docMk/>
            <pc:sldMk cId="1220121479" sldId="289"/>
            <ac:spMk id="47" creationId="{8A9F6432-FADF-2AA9-0056-46CE0CF5AA7A}"/>
          </ac:spMkLst>
        </pc:spChg>
        <pc:spChg chg="add del mod">
          <ac:chgData name="韩景晔" userId="ded93679-235b-4e45-a11d-faf34fb1c87e" providerId="ADAL" clId="{DBC63BFD-BA85-4644-A854-58AFB28C3736}" dt="2022-09-17T23:01:22.559" v="4353" actId="478"/>
          <ac:spMkLst>
            <pc:docMk/>
            <pc:sldMk cId="1220121479" sldId="289"/>
            <ac:spMk id="48" creationId="{35C7B1B6-E504-F001-0E32-4A2B1E300951}"/>
          </ac:spMkLst>
        </pc:spChg>
        <pc:picChg chg="add mod">
          <ac:chgData name="韩景晔" userId="ded93679-235b-4e45-a11d-faf34fb1c87e" providerId="ADAL" clId="{DBC63BFD-BA85-4644-A854-58AFB28C3736}" dt="2022-09-17T17:51:44.461" v="634"/>
          <ac:picMkLst>
            <pc:docMk/>
            <pc:sldMk cId="1220121479" sldId="289"/>
            <ac:picMk id="3" creationId="{10DA41E3-3C26-0662-F7AD-587A57A6A05B}"/>
          </ac:picMkLst>
        </pc:picChg>
        <pc:picChg chg="add mod">
          <ac:chgData name="韩景晔" userId="ded93679-235b-4e45-a11d-faf34fb1c87e" providerId="ADAL" clId="{DBC63BFD-BA85-4644-A854-58AFB28C3736}" dt="2022-09-17T17:51:44.461" v="634"/>
          <ac:picMkLst>
            <pc:docMk/>
            <pc:sldMk cId="1220121479" sldId="289"/>
            <ac:picMk id="5" creationId="{C24CB69D-FFA2-0334-A57D-2385C5F8D6EC}"/>
          </ac:picMkLst>
        </pc:picChg>
        <pc:picChg chg="add del mod">
          <ac:chgData name="韩景晔" userId="ded93679-235b-4e45-a11d-faf34fb1c87e" providerId="ADAL" clId="{DBC63BFD-BA85-4644-A854-58AFB28C3736}" dt="2022-09-17T14:40:50.749" v="375"/>
          <ac:picMkLst>
            <pc:docMk/>
            <pc:sldMk cId="1220121479" sldId="289"/>
            <ac:picMk id="8" creationId="{0B941CAA-EE91-6E6D-AB91-96204B7F633E}"/>
          </ac:picMkLst>
        </pc:picChg>
        <pc:picChg chg="del">
          <ac:chgData name="韩景晔" userId="ded93679-235b-4e45-a11d-faf34fb1c87e" providerId="ADAL" clId="{DBC63BFD-BA85-4644-A854-58AFB28C3736}" dt="2022-09-17T17:51:44.239" v="633" actId="478"/>
          <ac:picMkLst>
            <pc:docMk/>
            <pc:sldMk cId="1220121479" sldId="289"/>
            <ac:picMk id="13" creationId="{5788B1EB-D012-3C12-8707-0A82B4F13783}"/>
          </ac:picMkLst>
        </pc:picChg>
        <pc:picChg chg="del">
          <ac:chgData name="韩景晔" userId="ded93679-235b-4e45-a11d-faf34fb1c87e" providerId="ADAL" clId="{DBC63BFD-BA85-4644-A854-58AFB28C3736}" dt="2022-09-17T17:51:44.239" v="633" actId="478"/>
          <ac:picMkLst>
            <pc:docMk/>
            <pc:sldMk cId="1220121479" sldId="289"/>
            <ac:picMk id="14" creationId="{2C164B30-1806-C7A7-D3C3-4EE772C0C6A0}"/>
          </ac:picMkLst>
        </pc:picChg>
        <pc:picChg chg="add del mod">
          <ac:chgData name="韩景晔" userId="ded93679-235b-4e45-a11d-faf34fb1c87e" providerId="ADAL" clId="{DBC63BFD-BA85-4644-A854-58AFB28C3736}" dt="2022-09-17T14:40:55.228" v="377"/>
          <ac:picMkLst>
            <pc:docMk/>
            <pc:sldMk cId="1220121479" sldId="289"/>
            <ac:picMk id="20" creationId="{C83BC46B-5452-0AA1-6124-16F403AF511D}"/>
          </ac:picMkLst>
        </pc:picChg>
        <pc:picChg chg="add del mod">
          <ac:chgData name="韩景晔" userId="ded93679-235b-4e45-a11d-faf34fb1c87e" providerId="ADAL" clId="{DBC63BFD-BA85-4644-A854-58AFB28C3736}" dt="2022-09-17T18:13:58.912" v="687" actId="478"/>
          <ac:picMkLst>
            <pc:docMk/>
            <pc:sldMk cId="1220121479" sldId="289"/>
            <ac:picMk id="29" creationId="{C4C94089-8FD0-9DF4-EB27-CFF2F101D2C4}"/>
          </ac:picMkLst>
        </pc:picChg>
        <pc:cxnChg chg="add mod">
          <ac:chgData name="韩景晔" userId="ded93679-235b-4e45-a11d-faf34fb1c87e" providerId="ADAL" clId="{DBC63BFD-BA85-4644-A854-58AFB28C3736}" dt="2022-09-17T17:51:44.461" v="634"/>
          <ac:cxnSpMkLst>
            <pc:docMk/>
            <pc:sldMk cId="1220121479" sldId="289"/>
            <ac:cxnSpMk id="2" creationId="{46F7DA73-E838-5ECC-A52F-7F404B68B054}"/>
          </ac:cxnSpMkLst>
        </pc:cxnChg>
        <pc:cxnChg chg="add mod">
          <ac:chgData name="韩景晔" userId="ded93679-235b-4e45-a11d-faf34fb1c87e" providerId="ADAL" clId="{DBC63BFD-BA85-4644-A854-58AFB28C3736}" dt="2022-09-17T17:51:44.461" v="634"/>
          <ac:cxnSpMkLst>
            <pc:docMk/>
            <pc:sldMk cId="1220121479" sldId="289"/>
            <ac:cxnSpMk id="7" creationId="{B0ADA0F7-1523-D9C3-5B66-06643A1150DE}"/>
          </ac:cxnSpMkLst>
        </pc:cxnChg>
        <pc:cxnChg chg="del">
          <ac:chgData name="韩景晔" userId="ded93679-235b-4e45-a11d-faf34fb1c87e" providerId="ADAL" clId="{DBC63BFD-BA85-4644-A854-58AFB28C3736}" dt="2022-09-17T17:51:44.239" v="633" actId="478"/>
          <ac:cxnSpMkLst>
            <pc:docMk/>
            <pc:sldMk cId="1220121479" sldId="289"/>
            <ac:cxnSpMk id="12" creationId="{92B5B506-17D9-CB2A-F24A-6D867645CA62}"/>
          </ac:cxnSpMkLst>
        </pc:cxnChg>
        <pc:cxnChg chg="del">
          <ac:chgData name="韩景晔" userId="ded93679-235b-4e45-a11d-faf34fb1c87e" providerId="ADAL" clId="{DBC63BFD-BA85-4644-A854-58AFB28C3736}" dt="2022-09-17T17:51:44.239" v="633" actId="478"/>
          <ac:cxnSpMkLst>
            <pc:docMk/>
            <pc:sldMk cId="1220121479" sldId="289"/>
            <ac:cxnSpMk id="16" creationId="{D36034CC-22B4-364C-EF7B-C88101E170CC}"/>
          </ac:cxnSpMkLst>
        </pc:cxnChg>
        <pc:cxnChg chg="add mod">
          <ac:chgData name="韩景晔" userId="ded93679-235b-4e45-a11d-faf34fb1c87e" providerId="ADAL" clId="{DBC63BFD-BA85-4644-A854-58AFB28C3736}" dt="2022-09-17T18:24:42.480" v="1049" actId="14100"/>
          <ac:cxnSpMkLst>
            <pc:docMk/>
            <pc:sldMk cId="1220121479" sldId="289"/>
            <ac:cxnSpMk id="25" creationId="{A6D74C0F-7C1F-B99D-BEE2-CA1CC3DD41C2}"/>
          </ac:cxnSpMkLst>
        </pc:cxnChg>
        <pc:cxnChg chg="add mod">
          <ac:chgData name="韩景晔" userId="ded93679-235b-4e45-a11d-faf34fb1c87e" providerId="ADAL" clId="{DBC63BFD-BA85-4644-A854-58AFB28C3736}" dt="2022-09-17T21:10:17.552" v="2897" actId="1076"/>
          <ac:cxnSpMkLst>
            <pc:docMk/>
            <pc:sldMk cId="1220121479" sldId="289"/>
            <ac:cxnSpMk id="27" creationId="{63A096DE-5343-AE7A-5B0A-895ECD2008FC}"/>
          </ac:cxnSpMkLst>
        </pc:cxnChg>
      </pc:sldChg>
      <pc:sldChg chg="addSp delSp modSp add mod">
        <pc:chgData name="韩景晔" userId="ded93679-235b-4e45-a11d-faf34fb1c87e" providerId="ADAL" clId="{DBC63BFD-BA85-4644-A854-58AFB28C3736}" dt="2022-09-17T23:00:26.568" v="4335" actId="207"/>
        <pc:sldMkLst>
          <pc:docMk/>
          <pc:sldMk cId="3139735981" sldId="290"/>
        </pc:sldMkLst>
        <pc:spChg chg="del mod">
          <ac:chgData name="韩景晔" userId="ded93679-235b-4e45-a11d-faf34fb1c87e" providerId="ADAL" clId="{DBC63BFD-BA85-4644-A854-58AFB28C3736}" dt="2022-09-17T18:26:58.852" v="1082" actId="478"/>
          <ac:spMkLst>
            <pc:docMk/>
            <pc:sldMk cId="3139735981" sldId="290"/>
            <ac:spMk id="4" creationId="{6E93D915-42D3-7CEF-DA3F-65B48B808381}"/>
          </ac:spMkLst>
        </pc:spChg>
        <pc:spChg chg="add del mod">
          <ac:chgData name="韩景晔" userId="ded93679-235b-4e45-a11d-faf34fb1c87e" providerId="ADAL" clId="{DBC63BFD-BA85-4644-A854-58AFB28C3736}" dt="2022-09-17T18:26:45.209" v="1081" actId="478"/>
          <ac:spMkLst>
            <pc:docMk/>
            <pc:sldMk cId="3139735981" sldId="290"/>
            <ac:spMk id="6" creationId="{860437A5-19F0-42F2-C17B-E75B6E946EFE}"/>
          </ac:spMkLst>
        </pc:spChg>
        <pc:spChg chg="add mod">
          <ac:chgData name="韩景晔" userId="ded93679-235b-4e45-a11d-faf34fb1c87e" providerId="ADAL" clId="{DBC63BFD-BA85-4644-A854-58AFB28C3736}" dt="2022-09-17T18:26:59.073" v="1083"/>
          <ac:spMkLst>
            <pc:docMk/>
            <pc:sldMk cId="3139735981" sldId="290"/>
            <ac:spMk id="8" creationId="{C2A048D9-3B00-41A6-0147-83AB2BE58702}"/>
          </ac:spMkLst>
        </pc:spChg>
        <pc:spChg chg="add mod">
          <ac:chgData name="韩景晔" userId="ded93679-235b-4e45-a11d-faf34fb1c87e" providerId="ADAL" clId="{DBC63BFD-BA85-4644-A854-58AFB28C3736}" dt="2022-09-17T18:26:59.073" v="1083"/>
          <ac:spMkLst>
            <pc:docMk/>
            <pc:sldMk cId="3139735981" sldId="290"/>
            <ac:spMk id="9" creationId="{0E0EAB19-F913-1F90-C6BC-96539E24B49F}"/>
          </ac:spMkLst>
        </pc:spChg>
        <pc:spChg chg="add mod">
          <ac:chgData name="韩景晔" userId="ded93679-235b-4e45-a11d-faf34fb1c87e" providerId="ADAL" clId="{DBC63BFD-BA85-4644-A854-58AFB28C3736}" dt="2022-09-17T18:26:59.073" v="1083"/>
          <ac:spMkLst>
            <pc:docMk/>
            <pc:sldMk cId="3139735981" sldId="290"/>
            <ac:spMk id="10" creationId="{2E6A77E3-2AB6-11D3-DD7C-F197045FB316}"/>
          </ac:spMkLst>
        </pc:spChg>
        <pc:spChg chg="add mod">
          <ac:chgData name="韩景晔" userId="ded93679-235b-4e45-a11d-faf34fb1c87e" providerId="ADAL" clId="{DBC63BFD-BA85-4644-A854-58AFB28C3736}" dt="2022-09-17T23:00:26.568" v="4335" actId="207"/>
          <ac:spMkLst>
            <pc:docMk/>
            <pc:sldMk cId="3139735981" sldId="290"/>
            <ac:spMk id="11" creationId="{3FBE40A2-8571-FC27-949C-B87FB5BEC6D0}"/>
          </ac:spMkLst>
        </pc:spChg>
        <pc:spChg chg="add mod">
          <ac:chgData name="韩景晔" userId="ded93679-235b-4e45-a11d-faf34fb1c87e" providerId="ADAL" clId="{DBC63BFD-BA85-4644-A854-58AFB28C3736}" dt="2022-09-17T18:26:59.073" v="1083"/>
          <ac:spMkLst>
            <pc:docMk/>
            <pc:sldMk cId="3139735981" sldId="290"/>
            <ac:spMk id="15" creationId="{0D3E7F1F-F6E1-24EB-BD5B-9E76A214DCE9}"/>
          </ac:spMkLst>
        </pc:spChg>
        <pc:spChg chg="add mod">
          <ac:chgData name="韩景晔" userId="ded93679-235b-4e45-a11d-faf34fb1c87e" providerId="ADAL" clId="{DBC63BFD-BA85-4644-A854-58AFB28C3736}" dt="2022-09-17T18:26:59.073" v="1083"/>
          <ac:spMkLst>
            <pc:docMk/>
            <pc:sldMk cId="3139735981" sldId="290"/>
            <ac:spMk id="17" creationId="{2A4E7A37-DB62-0D12-6613-08EBB24B4CB3}"/>
          </ac:spMkLst>
        </pc:spChg>
        <pc:spChg chg="add mod">
          <ac:chgData name="韩景晔" userId="ded93679-235b-4e45-a11d-faf34fb1c87e" providerId="ADAL" clId="{DBC63BFD-BA85-4644-A854-58AFB28C3736}" dt="2022-09-17T18:26:59.073" v="1083"/>
          <ac:spMkLst>
            <pc:docMk/>
            <pc:sldMk cId="3139735981" sldId="290"/>
            <ac:spMk id="18" creationId="{828A79BC-BF2B-212E-C67C-98245DBDD04C}"/>
          </ac:spMkLst>
        </pc:spChg>
        <pc:spChg chg="add mod">
          <ac:chgData name="韩景晔" userId="ded93679-235b-4e45-a11d-faf34fb1c87e" providerId="ADAL" clId="{DBC63BFD-BA85-4644-A854-58AFB28C3736}" dt="2022-09-17T18:31:20.862" v="1215" actId="20577"/>
          <ac:spMkLst>
            <pc:docMk/>
            <pc:sldMk cId="3139735981" sldId="290"/>
            <ac:spMk id="19" creationId="{27665457-E62C-041E-FF78-C109C2AF7738}"/>
          </ac:spMkLst>
        </pc:spChg>
        <pc:spChg chg="add del mod">
          <ac:chgData name="韩景晔" userId="ded93679-235b-4e45-a11d-faf34fb1c87e" providerId="ADAL" clId="{DBC63BFD-BA85-4644-A854-58AFB28C3736}" dt="2022-09-17T18:28:15.313" v="1093"/>
          <ac:spMkLst>
            <pc:docMk/>
            <pc:sldMk cId="3139735981" sldId="290"/>
            <ac:spMk id="20" creationId="{224A633A-C6FC-43C1-6618-9ACF23B0AAA9}"/>
          </ac:spMkLst>
        </pc:spChg>
        <pc:spChg chg="del">
          <ac:chgData name="韩景晔" userId="ded93679-235b-4e45-a11d-faf34fb1c87e" providerId="ADAL" clId="{DBC63BFD-BA85-4644-A854-58AFB28C3736}" dt="2022-09-17T18:26:58.852" v="1082" actId="478"/>
          <ac:spMkLst>
            <pc:docMk/>
            <pc:sldMk cId="3139735981" sldId="290"/>
            <ac:spMk id="21" creationId="{513A9CFC-4A15-7E82-E81B-6BD406BACCC5}"/>
          </ac:spMkLst>
        </pc:spChg>
        <pc:spChg chg="add del mod">
          <ac:chgData name="韩景晔" userId="ded93679-235b-4e45-a11d-faf34fb1c87e" providerId="ADAL" clId="{DBC63BFD-BA85-4644-A854-58AFB28C3736}" dt="2022-09-17T18:28:15.313" v="1093"/>
          <ac:spMkLst>
            <pc:docMk/>
            <pc:sldMk cId="3139735981" sldId="290"/>
            <ac:spMk id="22" creationId="{6E2E3622-B5B8-27C3-8623-5D4BAFB18120}"/>
          </ac:spMkLst>
        </pc:spChg>
        <pc:spChg chg="add mod">
          <ac:chgData name="韩景晔" userId="ded93679-235b-4e45-a11d-faf34fb1c87e" providerId="ADAL" clId="{DBC63BFD-BA85-4644-A854-58AFB28C3736}" dt="2022-09-17T18:31:25.105" v="1216" actId="1076"/>
          <ac:spMkLst>
            <pc:docMk/>
            <pc:sldMk cId="3139735981" sldId="290"/>
            <ac:spMk id="24" creationId="{FDDA87DF-DE0A-B37B-F8CA-94340AF94093}"/>
          </ac:spMkLst>
        </pc:spChg>
        <pc:spChg chg="add mod">
          <ac:chgData name="韩景晔" userId="ded93679-235b-4e45-a11d-faf34fb1c87e" providerId="ADAL" clId="{DBC63BFD-BA85-4644-A854-58AFB28C3736}" dt="2022-09-17T18:31:25.105" v="1216" actId="1076"/>
          <ac:spMkLst>
            <pc:docMk/>
            <pc:sldMk cId="3139735981" sldId="290"/>
            <ac:spMk id="25" creationId="{131B409C-7E8D-26DC-1CA7-7C18D599FA45}"/>
          </ac:spMkLst>
        </pc:spChg>
        <pc:spChg chg="add mod">
          <ac:chgData name="韩景晔" userId="ded93679-235b-4e45-a11d-faf34fb1c87e" providerId="ADAL" clId="{DBC63BFD-BA85-4644-A854-58AFB28C3736}" dt="2022-09-17T19:24:43.568" v="2758"/>
          <ac:spMkLst>
            <pc:docMk/>
            <pc:sldMk cId="3139735981" sldId="290"/>
            <ac:spMk id="26" creationId="{4A57F181-A383-CDF8-E2C2-599BDD167133}"/>
          </ac:spMkLst>
        </pc:spChg>
        <pc:spChg chg="add mod">
          <ac:chgData name="韩景晔" userId="ded93679-235b-4e45-a11d-faf34fb1c87e" providerId="ADAL" clId="{DBC63BFD-BA85-4644-A854-58AFB28C3736}" dt="2022-09-17T18:37:04.809" v="1424" actId="1076"/>
          <ac:spMkLst>
            <pc:docMk/>
            <pc:sldMk cId="3139735981" sldId="290"/>
            <ac:spMk id="28" creationId="{32D0F6A2-CAD3-71B0-ED75-85FF984BF318}"/>
          </ac:spMkLst>
        </pc:spChg>
        <pc:spChg chg="del">
          <ac:chgData name="韩景晔" userId="ded93679-235b-4e45-a11d-faf34fb1c87e" providerId="ADAL" clId="{DBC63BFD-BA85-4644-A854-58AFB28C3736}" dt="2022-09-17T14:49:11.044" v="631" actId="478"/>
          <ac:spMkLst>
            <pc:docMk/>
            <pc:sldMk cId="3139735981" sldId="290"/>
            <ac:spMk id="30" creationId="{240EAA3F-CC56-2A9D-2C61-0DA82E44AA8A}"/>
          </ac:spMkLst>
        </pc:spChg>
        <pc:spChg chg="del">
          <ac:chgData name="韩景晔" userId="ded93679-235b-4e45-a11d-faf34fb1c87e" providerId="ADAL" clId="{DBC63BFD-BA85-4644-A854-58AFB28C3736}" dt="2022-09-17T14:49:11.044" v="631" actId="478"/>
          <ac:spMkLst>
            <pc:docMk/>
            <pc:sldMk cId="3139735981" sldId="290"/>
            <ac:spMk id="31" creationId="{7CFEEC49-1421-4231-D0CA-0F9D6EFF4B9C}"/>
          </ac:spMkLst>
        </pc:spChg>
        <pc:spChg chg="del">
          <ac:chgData name="韩景晔" userId="ded93679-235b-4e45-a11d-faf34fb1c87e" providerId="ADAL" clId="{DBC63BFD-BA85-4644-A854-58AFB28C3736}" dt="2022-09-17T14:49:11.044" v="631" actId="478"/>
          <ac:spMkLst>
            <pc:docMk/>
            <pc:sldMk cId="3139735981" sldId="290"/>
            <ac:spMk id="32" creationId="{09B09DF8-6797-BB61-08C8-91D16C2BA1AE}"/>
          </ac:spMkLst>
        </pc:spChg>
        <pc:spChg chg="del">
          <ac:chgData name="韩景晔" userId="ded93679-235b-4e45-a11d-faf34fb1c87e" providerId="ADAL" clId="{DBC63BFD-BA85-4644-A854-58AFB28C3736}" dt="2022-09-17T14:49:11.044" v="631" actId="478"/>
          <ac:spMkLst>
            <pc:docMk/>
            <pc:sldMk cId="3139735981" sldId="290"/>
            <ac:spMk id="33" creationId="{AFFB5EAC-A18F-F045-61F7-3F768B468C4E}"/>
          </ac:spMkLst>
        </pc:spChg>
        <pc:spChg chg="del">
          <ac:chgData name="韩景晔" userId="ded93679-235b-4e45-a11d-faf34fb1c87e" providerId="ADAL" clId="{DBC63BFD-BA85-4644-A854-58AFB28C3736}" dt="2022-09-17T18:26:58.852" v="1082" actId="478"/>
          <ac:spMkLst>
            <pc:docMk/>
            <pc:sldMk cId="3139735981" sldId="290"/>
            <ac:spMk id="34" creationId="{B4C8E37D-53A8-BF74-6228-635F4B020821}"/>
          </ac:spMkLst>
        </pc:spChg>
        <pc:spChg chg="del">
          <ac:chgData name="韩景晔" userId="ded93679-235b-4e45-a11d-faf34fb1c87e" providerId="ADAL" clId="{DBC63BFD-BA85-4644-A854-58AFB28C3736}" dt="2022-09-17T18:26:58.852" v="1082" actId="478"/>
          <ac:spMkLst>
            <pc:docMk/>
            <pc:sldMk cId="3139735981" sldId="290"/>
            <ac:spMk id="35" creationId="{455B18FB-931B-1BEE-22C4-E3887C062771}"/>
          </ac:spMkLst>
        </pc:spChg>
        <pc:spChg chg="del">
          <ac:chgData name="韩景晔" userId="ded93679-235b-4e45-a11d-faf34fb1c87e" providerId="ADAL" clId="{DBC63BFD-BA85-4644-A854-58AFB28C3736}" dt="2022-09-17T18:26:58.852" v="1082" actId="478"/>
          <ac:spMkLst>
            <pc:docMk/>
            <pc:sldMk cId="3139735981" sldId="290"/>
            <ac:spMk id="36" creationId="{C6AFAEE2-FDE9-7B45-E787-DE3FC6B5490D}"/>
          </ac:spMkLst>
        </pc:spChg>
        <pc:spChg chg="del">
          <ac:chgData name="韩景晔" userId="ded93679-235b-4e45-a11d-faf34fb1c87e" providerId="ADAL" clId="{DBC63BFD-BA85-4644-A854-58AFB28C3736}" dt="2022-09-17T18:26:58.852" v="1082" actId="478"/>
          <ac:spMkLst>
            <pc:docMk/>
            <pc:sldMk cId="3139735981" sldId="290"/>
            <ac:spMk id="37" creationId="{A320F534-CE7A-D7F3-2195-3E0EA26F4585}"/>
          </ac:spMkLst>
        </pc:spChg>
        <pc:spChg chg="del">
          <ac:chgData name="韩景晔" userId="ded93679-235b-4e45-a11d-faf34fb1c87e" providerId="ADAL" clId="{DBC63BFD-BA85-4644-A854-58AFB28C3736}" dt="2022-09-17T18:26:58.852" v="1082" actId="478"/>
          <ac:spMkLst>
            <pc:docMk/>
            <pc:sldMk cId="3139735981" sldId="290"/>
            <ac:spMk id="38" creationId="{018C2CD7-7C02-0777-A4D1-5B99BA659F5A}"/>
          </ac:spMkLst>
        </pc:spChg>
        <pc:spChg chg="del">
          <ac:chgData name="韩景晔" userId="ded93679-235b-4e45-a11d-faf34fb1c87e" providerId="ADAL" clId="{DBC63BFD-BA85-4644-A854-58AFB28C3736}" dt="2022-09-17T18:26:58.852" v="1082" actId="478"/>
          <ac:spMkLst>
            <pc:docMk/>
            <pc:sldMk cId="3139735981" sldId="290"/>
            <ac:spMk id="39" creationId="{8C31F198-F5F6-A82C-59EB-D93B01B18B89}"/>
          </ac:spMkLst>
        </pc:spChg>
        <pc:spChg chg="del">
          <ac:chgData name="韩景晔" userId="ded93679-235b-4e45-a11d-faf34fb1c87e" providerId="ADAL" clId="{DBC63BFD-BA85-4644-A854-58AFB28C3736}" dt="2022-09-17T14:49:11.044" v="631" actId="478"/>
          <ac:spMkLst>
            <pc:docMk/>
            <pc:sldMk cId="3139735981" sldId="290"/>
            <ac:spMk id="40" creationId="{83B6A449-F359-469A-445A-54939477E8DD}"/>
          </ac:spMkLst>
        </pc:spChg>
        <pc:spChg chg="del">
          <ac:chgData name="韩景晔" userId="ded93679-235b-4e45-a11d-faf34fb1c87e" providerId="ADAL" clId="{DBC63BFD-BA85-4644-A854-58AFB28C3736}" dt="2022-09-17T14:49:11.044" v="631" actId="478"/>
          <ac:spMkLst>
            <pc:docMk/>
            <pc:sldMk cId="3139735981" sldId="290"/>
            <ac:spMk id="41" creationId="{863B84E3-78A0-E454-2790-2339500B3DB3}"/>
          </ac:spMkLst>
        </pc:spChg>
        <pc:spChg chg="del">
          <ac:chgData name="韩景晔" userId="ded93679-235b-4e45-a11d-faf34fb1c87e" providerId="ADAL" clId="{DBC63BFD-BA85-4644-A854-58AFB28C3736}" dt="2022-09-17T14:49:11.044" v="631" actId="478"/>
          <ac:spMkLst>
            <pc:docMk/>
            <pc:sldMk cId="3139735981" sldId="290"/>
            <ac:spMk id="42" creationId="{AF5E3921-6F36-5B7F-695C-73B4EFCF946B}"/>
          </ac:spMkLst>
        </pc:spChg>
        <pc:spChg chg="del mod">
          <ac:chgData name="韩景晔" userId="ded93679-235b-4e45-a11d-faf34fb1c87e" providerId="ADAL" clId="{DBC63BFD-BA85-4644-A854-58AFB28C3736}" dt="2022-09-17T18:26:45.209" v="1081" actId="478"/>
          <ac:spMkLst>
            <pc:docMk/>
            <pc:sldMk cId="3139735981" sldId="290"/>
            <ac:spMk id="43" creationId="{8C01BA56-D2B9-7C55-F0A7-A0D751225BE1}"/>
          </ac:spMkLst>
        </pc:spChg>
        <pc:spChg chg="del mod">
          <ac:chgData name="韩景晔" userId="ded93679-235b-4e45-a11d-faf34fb1c87e" providerId="ADAL" clId="{DBC63BFD-BA85-4644-A854-58AFB28C3736}" dt="2022-09-17T18:26:45.209" v="1081" actId="478"/>
          <ac:spMkLst>
            <pc:docMk/>
            <pc:sldMk cId="3139735981" sldId="290"/>
            <ac:spMk id="44" creationId="{798CA0D0-A38F-4929-8DE6-FCAE5EA4523F}"/>
          </ac:spMkLst>
        </pc:spChg>
        <pc:spChg chg="del mod">
          <ac:chgData name="韩景晔" userId="ded93679-235b-4e45-a11d-faf34fb1c87e" providerId="ADAL" clId="{DBC63BFD-BA85-4644-A854-58AFB28C3736}" dt="2022-09-17T18:26:45.209" v="1081" actId="478"/>
          <ac:spMkLst>
            <pc:docMk/>
            <pc:sldMk cId="3139735981" sldId="290"/>
            <ac:spMk id="45" creationId="{7E4BB14F-A923-F377-D44F-580EFBCA63A1}"/>
          </ac:spMkLst>
        </pc:spChg>
        <pc:spChg chg="del mod">
          <ac:chgData name="韩景晔" userId="ded93679-235b-4e45-a11d-faf34fb1c87e" providerId="ADAL" clId="{DBC63BFD-BA85-4644-A854-58AFB28C3736}" dt="2022-09-17T18:26:45.209" v="1081" actId="478"/>
          <ac:spMkLst>
            <pc:docMk/>
            <pc:sldMk cId="3139735981" sldId="290"/>
            <ac:spMk id="46" creationId="{A790C23E-B000-C5AE-552F-D6D1ADBCC792}"/>
          </ac:spMkLst>
        </pc:spChg>
        <pc:graphicFrameChg chg="add mod modGraphic">
          <ac:chgData name="韩景晔" userId="ded93679-235b-4e45-a11d-faf34fb1c87e" providerId="ADAL" clId="{DBC63BFD-BA85-4644-A854-58AFB28C3736}" dt="2022-09-17T18:32:57.288" v="1247" actId="2161"/>
          <ac:graphicFrameMkLst>
            <pc:docMk/>
            <pc:sldMk cId="3139735981" sldId="290"/>
            <ac:graphicFrameMk id="23" creationId="{34C70F86-9006-7173-EC34-5F84FE13CB3B}"/>
          </ac:graphicFrameMkLst>
        </pc:graphicFrameChg>
        <pc:picChg chg="add mod">
          <ac:chgData name="韩景晔" userId="ded93679-235b-4e45-a11d-faf34fb1c87e" providerId="ADAL" clId="{DBC63BFD-BA85-4644-A854-58AFB28C3736}" dt="2022-09-17T18:26:59.073" v="1083"/>
          <ac:picMkLst>
            <pc:docMk/>
            <pc:sldMk cId="3139735981" sldId="290"/>
            <ac:picMk id="3" creationId="{8866D4E4-3F2D-4220-1AA3-ACECEB99EEFA}"/>
          </ac:picMkLst>
        </pc:picChg>
        <pc:picChg chg="add mod">
          <ac:chgData name="韩景晔" userId="ded93679-235b-4e45-a11d-faf34fb1c87e" providerId="ADAL" clId="{DBC63BFD-BA85-4644-A854-58AFB28C3736}" dt="2022-09-17T18:26:59.073" v="1083"/>
          <ac:picMkLst>
            <pc:docMk/>
            <pc:sldMk cId="3139735981" sldId="290"/>
            <ac:picMk id="5" creationId="{04662E97-88E0-18DD-4989-04147F33293F}"/>
          </ac:picMkLst>
        </pc:picChg>
        <pc:picChg chg="del">
          <ac:chgData name="韩景晔" userId="ded93679-235b-4e45-a11d-faf34fb1c87e" providerId="ADAL" clId="{DBC63BFD-BA85-4644-A854-58AFB28C3736}" dt="2022-09-17T18:26:58.852" v="1082" actId="478"/>
          <ac:picMkLst>
            <pc:docMk/>
            <pc:sldMk cId="3139735981" sldId="290"/>
            <ac:picMk id="13" creationId="{5788B1EB-D012-3C12-8707-0A82B4F13783}"/>
          </ac:picMkLst>
        </pc:picChg>
        <pc:picChg chg="del">
          <ac:chgData name="韩景晔" userId="ded93679-235b-4e45-a11d-faf34fb1c87e" providerId="ADAL" clId="{DBC63BFD-BA85-4644-A854-58AFB28C3736}" dt="2022-09-17T18:26:58.852" v="1082" actId="478"/>
          <ac:picMkLst>
            <pc:docMk/>
            <pc:sldMk cId="3139735981" sldId="290"/>
            <ac:picMk id="14" creationId="{2C164B30-1806-C7A7-D3C3-4EE772C0C6A0}"/>
          </ac:picMkLst>
        </pc:picChg>
        <pc:picChg chg="del">
          <ac:chgData name="韩景晔" userId="ded93679-235b-4e45-a11d-faf34fb1c87e" providerId="ADAL" clId="{DBC63BFD-BA85-4644-A854-58AFB28C3736}" dt="2022-09-17T14:49:11.044" v="631" actId="478"/>
          <ac:picMkLst>
            <pc:docMk/>
            <pc:sldMk cId="3139735981" sldId="290"/>
            <ac:picMk id="29" creationId="{C4C94089-8FD0-9DF4-EB27-CFF2F101D2C4}"/>
          </ac:picMkLst>
        </pc:picChg>
        <pc:cxnChg chg="add mod">
          <ac:chgData name="韩景晔" userId="ded93679-235b-4e45-a11d-faf34fb1c87e" providerId="ADAL" clId="{DBC63BFD-BA85-4644-A854-58AFB28C3736}" dt="2022-09-17T18:26:59.073" v="1083"/>
          <ac:cxnSpMkLst>
            <pc:docMk/>
            <pc:sldMk cId="3139735981" sldId="290"/>
            <ac:cxnSpMk id="2" creationId="{F9AF604C-4C30-04E5-EFED-1E01C1213DEF}"/>
          </ac:cxnSpMkLst>
        </pc:cxnChg>
        <pc:cxnChg chg="add mod">
          <ac:chgData name="韩景晔" userId="ded93679-235b-4e45-a11d-faf34fb1c87e" providerId="ADAL" clId="{DBC63BFD-BA85-4644-A854-58AFB28C3736}" dt="2022-09-17T18:26:59.073" v="1083"/>
          <ac:cxnSpMkLst>
            <pc:docMk/>
            <pc:sldMk cId="3139735981" sldId="290"/>
            <ac:cxnSpMk id="7" creationId="{538064EE-F544-02F5-6BB7-A0F86F470F07}"/>
          </ac:cxnSpMkLst>
        </pc:cxnChg>
        <pc:cxnChg chg="del">
          <ac:chgData name="韩景晔" userId="ded93679-235b-4e45-a11d-faf34fb1c87e" providerId="ADAL" clId="{DBC63BFD-BA85-4644-A854-58AFB28C3736}" dt="2022-09-17T18:26:58.852" v="1082" actId="478"/>
          <ac:cxnSpMkLst>
            <pc:docMk/>
            <pc:sldMk cId="3139735981" sldId="290"/>
            <ac:cxnSpMk id="12" creationId="{92B5B506-17D9-CB2A-F24A-6D867645CA62}"/>
          </ac:cxnSpMkLst>
        </pc:cxnChg>
        <pc:cxnChg chg="del">
          <ac:chgData name="韩景晔" userId="ded93679-235b-4e45-a11d-faf34fb1c87e" providerId="ADAL" clId="{DBC63BFD-BA85-4644-A854-58AFB28C3736}" dt="2022-09-17T18:26:58.852" v="1082" actId="478"/>
          <ac:cxnSpMkLst>
            <pc:docMk/>
            <pc:sldMk cId="3139735981" sldId="290"/>
            <ac:cxnSpMk id="16" creationId="{D36034CC-22B4-364C-EF7B-C88101E170CC}"/>
          </ac:cxnSpMkLst>
        </pc:cxnChg>
      </pc:sldChg>
      <pc:sldChg chg="addSp delSp modSp add mod">
        <pc:chgData name="韩景晔" userId="ded93679-235b-4e45-a11d-faf34fb1c87e" providerId="ADAL" clId="{DBC63BFD-BA85-4644-A854-58AFB28C3736}" dt="2022-09-17T23:00:29.818" v="4336" actId="207"/>
        <pc:sldMkLst>
          <pc:docMk/>
          <pc:sldMk cId="2390067276" sldId="291"/>
        </pc:sldMkLst>
        <pc:spChg chg="add mod">
          <ac:chgData name="韩景晔" userId="ded93679-235b-4e45-a11d-faf34fb1c87e" providerId="ADAL" clId="{DBC63BFD-BA85-4644-A854-58AFB28C3736}" dt="2022-09-17T18:41:22.581" v="1596" actId="6549"/>
          <ac:spMkLst>
            <pc:docMk/>
            <pc:sldMk cId="2390067276" sldId="291"/>
            <ac:spMk id="4" creationId="{46B4682C-1C6A-3EE2-C9C0-98E75E52173B}"/>
          </ac:spMkLst>
        </pc:spChg>
        <pc:spChg chg="mod">
          <ac:chgData name="韩景晔" userId="ded93679-235b-4e45-a11d-faf34fb1c87e" providerId="ADAL" clId="{DBC63BFD-BA85-4644-A854-58AFB28C3736}" dt="2022-09-17T23:00:29.818" v="4336" actId="207"/>
          <ac:spMkLst>
            <pc:docMk/>
            <pc:sldMk cId="2390067276" sldId="291"/>
            <ac:spMk id="11" creationId="{3FBE40A2-8571-FC27-949C-B87FB5BEC6D0}"/>
          </ac:spMkLst>
        </pc:spChg>
        <pc:spChg chg="add mod">
          <ac:chgData name="韩景晔" userId="ded93679-235b-4e45-a11d-faf34fb1c87e" providerId="ADAL" clId="{DBC63BFD-BA85-4644-A854-58AFB28C3736}" dt="2022-09-17T18:43:36.377" v="1642" actId="1076"/>
          <ac:spMkLst>
            <pc:docMk/>
            <pc:sldMk cId="2390067276" sldId="291"/>
            <ac:spMk id="12" creationId="{DE853958-A40E-23AC-8BCA-32831150446D}"/>
          </ac:spMkLst>
        </pc:spChg>
        <pc:spChg chg="add mod">
          <ac:chgData name="韩景晔" userId="ded93679-235b-4e45-a11d-faf34fb1c87e" providerId="ADAL" clId="{DBC63BFD-BA85-4644-A854-58AFB28C3736}" dt="2022-09-17T18:44:55.170" v="1664" actId="1076"/>
          <ac:spMkLst>
            <pc:docMk/>
            <pc:sldMk cId="2390067276" sldId="291"/>
            <ac:spMk id="13" creationId="{3C4D3151-9CB7-D938-409C-42AFD57F8F54}"/>
          </ac:spMkLst>
        </pc:spChg>
        <pc:spChg chg="add del mod">
          <ac:chgData name="韩景晔" userId="ded93679-235b-4e45-a11d-faf34fb1c87e" providerId="ADAL" clId="{DBC63BFD-BA85-4644-A854-58AFB28C3736}" dt="2022-09-17T18:44:55.955" v="1665" actId="1076"/>
          <ac:spMkLst>
            <pc:docMk/>
            <pc:sldMk cId="2390067276" sldId="291"/>
            <ac:spMk id="14" creationId="{267DB8F1-E2BD-D625-E532-502C8547EBEC}"/>
          </ac:spMkLst>
        </pc:spChg>
        <pc:spChg chg="add mod">
          <ac:chgData name="韩景晔" userId="ded93679-235b-4e45-a11d-faf34fb1c87e" providerId="ADAL" clId="{DBC63BFD-BA85-4644-A854-58AFB28C3736}" dt="2022-09-17T18:48:06.757" v="1677" actId="1076"/>
          <ac:spMkLst>
            <pc:docMk/>
            <pc:sldMk cId="2390067276" sldId="291"/>
            <ac:spMk id="16" creationId="{04F0B18C-F2E7-1916-77FA-A97884BC1BFD}"/>
          </ac:spMkLst>
        </pc:spChg>
        <pc:spChg chg="mod">
          <ac:chgData name="韩景晔" userId="ded93679-235b-4e45-a11d-faf34fb1c87e" providerId="ADAL" clId="{DBC63BFD-BA85-4644-A854-58AFB28C3736}" dt="2022-09-17T19:18:15.339" v="2741" actId="1076"/>
          <ac:spMkLst>
            <pc:docMk/>
            <pc:sldMk cId="2390067276" sldId="291"/>
            <ac:spMk id="19" creationId="{27665457-E62C-041E-FF78-C109C2AF7738}"/>
          </ac:spMkLst>
        </pc:spChg>
        <pc:spChg chg="add mod">
          <ac:chgData name="韩景晔" userId="ded93679-235b-4e45-a11d-faf34fb1c87e" providerId="ADAL" clId="{DBC63BFD-BA85-4644-A854-58AFB28C3736}" dt="2022-09-17T18:52:07.123" v="1739" actId="1076"/>
          <ac:spMkLst>
            <pc:docMk/>
            <pc:sldMk cId="2390067276" sldId="291"/>
            <ac:spMk id="21" creationId="{1D2251D8-8F99-05C8-9CDD-8781117848D3}"/>
          </ac:spMkLst>
        </pc:spChg>
        <pc:spChg chg="del">
          <ac:chgData name="韩景晔" userId="ded93679-235b-4e45-a11d-faf34fb1c87e" providerId="ADAL" clId="{DBC63BFD-BA85-4644-A854-58AFB28C3736}" dt="2022-09-17T18:38:02.305" v="1433" actId="478"/>
          <ac:spMkLst>
            <pc:docMk/>
            <pc:sldMk cId="2390067276" sldId="291"/>
            <ac:spMk id="24" creationId="{FDDA87DF-DE0A-B37B-F8CA-94340AF94093}"/>
          </ac:spMkLst>
        </pc:spChg>
        <pc:spChg chg="del">
          <ac:chgData name="韩景晔" userId="ded93679-235b-4e45-a11d-faf34fb1c87e" providerId="ADAL" clId="{DBC63BFD-BA85-4644-A854-58AFB28C3736}" dt="2022-09-17T18:37:32.819" v="1432" actId="478"/>
          <ac:spMkLst>
            <pc:docMk/>
            <pc:sldMk cId="2390067276" sldId="291"/>
            <ac:spMk id="25" creationId="{131B409C-7E8D-26DC-1CA7-7C18D599FA45}"/>
          </ac:spMkLst>
        </pc:spChg>
        <pc:spChg chg="del">
          <ac:chgData name="韩景晔" userId="ded93679-235b-4e45-a11d-faf34fb1c87e" providerId="ADAL" clId="{DBC63BFD-BA85-4644-A854-58AFB28C3736}" dt="2022-09-17T18:37:32.819" v="1432" actId="478"/>
          <ac:spMkLst>
            <pc:docMk/>
            <pc:sldMk cId="2390067276" sldId="291"/>
            <ac:spMk id="26" creationId="{4A57F181-A383-CDF8-E2C2-599BDD167133}"/>
          </ac:spMkLst>
        </pc:spChg>
        <pc:spChg chg="del">
          <ac:chgData name="韩景晔" userId="ded93679-235b-4e45-a11d-faf34fb1c87e" providerId="ADAL" clId="{DBC63BFD-BA85-4644-A854-58AFB28C3736}" dt="2022-09-17T18:37:32.819" v="1432" actId="478"/>
          <ac:spMkLst>
            <pc:docMk/>
            <pc:sldMk cId="2390067276" sldId="291"/>
            <ac:spMk id="28" creationId="{32D0F6A2-CAD3-71B0-ED75-85FF984BF318}"/>
          </ac:spMkLst>
        </pc:spChg>
        <pc:spChg chg="add mod">
          <ac:chgData name="韩景晔" userId="ded93679-235b-4e45-a11d-faf34fb1c87e" providerId="ADAL" clId="{DBC63BFD-BA85-4644-A854-58AFB28C3736}" dt="2022-09-17T18:52:12.228" v="1742" actId="1076"/>
          <ac:spMkLst>
            <pc:docMk/>
            <pc:sldMk cId="2390067276" sldId="291"/>
            <ac:spMk id="29" creationId="{397B9D23-BBDF-3EFA-764A-8FF2A8E2E7C0}"/>
          </ac:spMkLst>
        </pc:spChg>
        <pc:spChg chg="add mod">
          <ac:chgData name="韩景晔" userId="ded93679-235b-4e45-a11d-faf34fb1c87e" providerId="ADAL" clId="{DBC63BFD-BA85-4644-A854-58AFB28C3736}" dt="2022-09-17T18:48:28.875" v="1686" actId="14100"/>
          <ac:spMkLst>
            <pc:docMk/>
            <pc:sldMk cId="2390067276" sldId="291"/>
            <ac:spMk id="30" creationId="{236AF1BF-C0DB-23DE-829F-2048D46324DB}"/>
          </ac:spMkLst>
        </pc:spChg>
        <pc:spChg chg="add mod">
          <ac:chgData name="韩景晔" userId="ded93679-235b-4e45-a11d-faf34fb1c87e" providerId="ADAL" clId="{DBC63BFD-BA85-4644-A854-58AFB28C3736}" dt="2022-09-17T18:44:33.788" v="1659" actId="14100"/>
          <ac:spMkLst>
            <pc:docMk/>
            <pc:sldMk cId="2390067276" sldId="291"/>
            <ac:spMk id="31" creationId="{D32C7C2D-715D-F6F0-6861-D9BBD5DE845C}"/>
          </ac:spMkLst>
        </pc:spChg>
        <pc:spChg chg="add mod">
          <ac:chgData name="韩景晔" userId="ded93679-235b-4e45-a11d-faf34fb1c87e" providerId="ADAL" clId="{DBC63BFD-BA85-4644-A854-58AFB28C3736}" dt="2022-09-17T18:45:06.805" v="1668" actId="6549"/>
          <ac:spMkLst>
            <pc:docMk/>
            <pc:sldMk cId="2390067276" sldId="291"/>
            <ac:spMk id="32" creationId="{0C27AD18-995A-8FD2-997F-6EDEF9B63F44}"/>
          </ac:spMkLst>
        </pc:spChg>
        <pc:spChg chg="add mod">
          <ac:chgData name="韩景晔" userId="ded93679-235b-4e45-a11d-faf34fb1c87e" providerId="ADAL" clId="{DBC63BFD-BA85-4644-A854-58AFB28C3736}" dt="2022-09-17T18:49:17.866" v="1717"/>
          <ac:spMkLst>
            <pc:docMk/>
            <pc:sldMk cId="2390067276" sldId="291"/>
            <ac:spMk id="33" creationId="{0F4EC787-45E4-24BC-0901-06FF8F79F5E5}"/>
          </ac:spMkLst>
        </pc:spChg>
        <pc:spChg chg="add mod">
          <ac:chgData name="韩景晔" userId="ded93679-235b-4e45-a11d-faf34fb1c87e" providerId="ADAL" clId="{DBC63BFD-BA85-4644-A854-58AFB28C3736}" dt="2022-09-17T18:52:01.874" v="1738" actId="20577"/>
          <ac:spMkLst>
            <pc:docMk/>
            <pc:sldMk cId="2390067276" sldId="291"/>
            <ac:spMk id="35" creationId="{C6DC94EA-3926-BFD8-7287-94EBBA6E97E7}"/>
          </ac:spMkLst>
        </pc:spChg>
        <pc:spChg chg="add mod">
          <ac:chgData name="韩景晔" userId="ded93679-235b-4e45-a11d-faf34fb1c87e" providerId="ADAL" clId="{DBC63BFD-BA85-4644-A854-58AFB28C3736}" dt="2022-09-17T18:53:10.164" v="1795" actId="1076"/>
          <ac:spMkLst>
            <pc:docMk/>
            <pc:sldMk cId="2390067276" sldId="291"/>
            <ac:spMk id="37" creationId="{1D1B3E32-116F-CF42-2B21-2A84E782E3A7}"/>
          </ac:spMkLst>
        </pc:spChg>
        <pc:graphicFrameChg chg="del">
          <ac:chgData name="韩景晔" userId="ded93679-235b-4e45-a11d-faf34fb1c87e" providerId="ADAL" clId="{DBC63BFD-BA85-4644-A854-58AFB28C3736}" dt="2022-09-17T18:37:32.819" v="1432" actId="478"/>
          <ac:graphicFrameMkLst>
            <pc:docMk/>
            <pc:sldMk cId="2390067276" sldId="291"/>
            <ac:graphicFrameMk id="23" creationId="{34C70F86-9006-7173-EC34-5F84FE13CB3B}"/>
          </ac:graphicFrameMkLst>
        </pc:graphicFrameChg>
        <pc:graphicFrameChg chg="add del mod">
          <ac:chgData name="韩景晔" userId="ded93679-235b-4e45-a11d-faf34fb1c87e" providerId="ADAL" clId="{DBC63BFD-BA85-4644-A854-58AFB28C3736}" dt="2022-09-17T18:49:57.609" v="1719"/>
          <ac:graphicFrameMkLst>
            <pc:docMk/>
            <pc:sldMk cId="2390067276" sldId="291"/>
            <ac:graphicFrameMk id="34" creationId="{E4E43EA7-897A-9DDD-BC33-9E5D25A4847A}"/>
          </ac:graphicFrameMkLst>
        </pc:graphicFrameChg>
        <pc:picChg chg="add mod">
          <ac:chgData name="韩景晔" userId="ded93679-235b-4e45-a11d-faf34fb1c87e" providerId="ADAL" clId="{DBC63BFD-BA85-4644-A854-58AFB28C3736}" dt="2022-09-17T18:44:11.718" v="1653" actId="14100"/>
          <ac:picMkLst>
            <pc:docMk/>
            <pc:sldMk cId="2390067276" sldId="291"/>
            <ac:picMk id="6" creationId="{2423C831-C998-AFF4-F452-CEF565D41605}"/>
          </ac:picMkLst>
        </pc:picChg>
        <pc:picChg chg="add del mod">
          <ac:chgData name="韩景晔" userId="ded93679-235b-4e45-a11d-faf34fb1c87e" providerId="ADAL" clId="{DBC63BFD-BA85-4644-A854-58AFB28C3736}" dt="2022-09-17T18:45:16.528" v="1671" actId="14100"/>
          <ac:picMkLst>
            <pc:docMk/>
            <pc:sldMk cId="2390067276" sldId="291"/>
            <ac:picMk id="20" creationId="{433C5206-B22C-D14A-1C28-3656D7D20924}"/>
          </ac:picMkLst>
        </pc:picChg>
        <pc:picChg chg="add mod">
          <ac:chgData name="韩景晔" userId="ded93679-235b-4e45-a11d-faf34fb1c87e" providerId="ADAL" clId="{DBC63BFD-BA85-4644-A854-58AFB28C3736}" dt="2022-09-17T18:48:22.765" v="1684" actId="14100"/>
          <ac:picMkLst>
            <pc:docMk/>
            <pc:sldMk cId="2390067276" sldId="291"/>
            <ac:picMk id="22" creationId="{13B60759-B4FD-007F-CF59-C3D294971FA3}"/>
          </ac:picMkLst>
        </pc:picChg>
        <pc:picChg chg="add del mod">
          <ac:chgData name="韩景晔" userId="ded93679-235b-4e45-a11d-faf34fb1c87e" providerId="ADAL" clId="{DBC63BFD-BA85-4644-A854-58AFB28C3736}" dt="2022-09-17T18:48:16.599" v="1681" actId="478"/>
          <ac:picMkLst>
            <pc:docMk/>
            <pc:sldMk cId="2390067276" sldId="291"/>
            <ac:picMk id="27" creationId="{728610FF-E5CB-BBA2-282F-A35C3EE239B0}"/>
          </ac:picMkLst>
        </pc:picChg>
        <pc:picChg chg="add mod">
          <ac:chgData name="韩景晔" userId="ded93679-235b-4e45-a11d-faf34fb1c87e" providerId="ADAL" clId="{DBC63BFD-BA85-4644-A854-58AFB28C3736}" dt="2022-09-17T18:51:46.288" v="1732" actId="14100"/>
          <ac:picMkLst>
            <pc:docMk/>
            <pc:sldMk cId="2390067276" sldId="291"/>
            <ac:picMk id="36" creationId="{0368DC5C-1782-9FE5-348B-E53FE4C68928}"/>
          </ac:picMkLst>
        </pc:picChg>
      </pc:sldChg>
      <pc:sldChg chg="addSp delSp modSp add mod ord">
        <pc:chgData name="韩景晔" userId="ded93679-235b-4e45-a11d-faf34fb1c87e" providerId="ADAL" clId="{DBC63BFD-BA85-4644-A854-58AFB28C3736}" dt="2022-09-18T07:31:36.208" v="4813" actId="478"/>
        <pc:sldMkLst>
          <pc:docMk/>
          <pc:sldMk cId="3218783103" sldId="292"/>
        </pc:sldMkLst>
        <pc:spChg chg="del">
          <ac:chgData name="韩景晔" userId="ded93679-235b-4e45-a11d-faf34fb1c87e" providerId="ADAL" clId="{DBC63BFD-BA85-4644-A854-58AFB28C3736}" dt="2022-09-17T18:53:56.719" v="1797" actId="478"/>
          <ac:spMkLst>
            <pc:docMk/>
            <pc:sldMk cId="3218783103" sldId="292"/>
            <ac:spMk id="4" creationId="{46B4682C-1C6A-3EE2-C9C0-98E75E52173B}"/>
          </ac:spMkLst>
        </pc:spChg>
        <pc:spChg chg="del">
          <ac:chgData name="韩景晔" userId="ded93679-235b-4e45-a11d-faf34fb1c87e" providerId="ADAL" clId="{DBC63BFD-BA85-4644-A854-58AFB28C3736}" dt="2022-09-17T18:53:56.719" v="1797" actId="478"/>
          <ac:spMkLst>
            <pc:docMk/>
            <pc:sldMk cId="3218783103" sldId="292"/>
            <ac:spMk id="12" creationId="{DE853958-A40E-23AC-8BCA-32831150446D}"/>
          </ac:spMkLst>
        </pc:spChg>
        <pc:spChg chg="del">
          <ac:chgData name="韩景晔" userId="ded93679-235b-4e45-a11d-faf34fb1c87e" providerId="ADAL" clId="{DBC63BFD-BA85-4644-A854-58AFB28C3736}" dt="2022-09-17T18:53:56.719" v="1797" actId="478"/>
          <ac:spMkLst>
            <pc:docMk/>
            <pc:sldMk cId="3218783103" sldId="292"/>
            <ac:spMk id="13" creationId="{3C4D3151-9CB7-D938-409C-42AFD57F8F54}"/>
          </ac:spMkLst>
        </pc:spChg>
        <pc:spChg chg="del">
          <ac:chgData name="韩景晔" userId="ded93679-235b-4e45-a11d-faf34fb1c87e" providerId="ADAL" clId="{DBC63BFD-BA85-4644-A854-58AFB28C3736}" dt="2022-09-17T18:53:56.719" v="1797" actId="478"/>
          <ac:spMkLst>
            <pc:docMk/>
            <pc:sldMk cId="3218783103" sldId="292"/>
            <ac:spMk id="14" creationId="{267DB8F1-E2BD-D625-E532-502C8547EBEC}"/>
          </ac:spMkLst>
        </pc:spChg>
        <pc:spChg chg="mod">
          <ac:chgData name="韩景晔" userId="ded93679-235b-4e45-a11d-faf34fb1c87e" providerId="ADAL" clId="{DBC63BFD-BA85-4644-A854-58AFB28C3736}" dt="2022-09-17T23:00:59.063" v="4344" actId="207"/>
          <ac:spMkLst>
            <pc:docMk/>
            <pc:sldMk cId="3218783103" sldId="292"/>
            <ac:spMk id="15" creationId="{0D3E7F1F-F6E1-24EB-BD5B-9E76A214DCE9}"/>
          </ac:spMkLst>
        </pc:spChg>
        <pc:spChg chg="del">
          <ac:chgData name="韩景晔" userId="ded93679-235b-4e45-a11d-faf34fb1c87e" providerId="ADAL" clId="{DBC63BFD-BA85-4644-A854-58AFB28C3736}" dt="2022-09-17T18:53:56.719" v="1797" actId="478"/>
          <ac:spMkLst>
            <pc:docMk/>
            <pc:sldMk cId="3218783103" sldId="292"/>
            <ac:spMk id="16" creationId="{04F0B18C-F2E7-1916-77FA-A97884BC1BFD}"/>
          </ac:spMkLst>
        </pc:spChg>
        <pc:spChg chg="del">
          <ac:chgData name="韩景晔" userId="ded93679-235b-4e45-a11d-faf34fb1c87e" providerId="ADAL" clId="{DBC63BFD-BA85-4644-A854-58AFB28C3736}" dt="2022-09-17T18:53:56.719" v="1797" actId="478"/>
          <ac:spMkLst>
            <pc:docMk/>
            <pc:sldMk cId="3218783103" sldId="292"/>
            <ac:spMk id="19" creationId="{27665457-E62C-041E-FF78-C109C2AF7738}"/>
          </ac:spMkLst>
        </pc:spChg>
        <pc:spChg chg="del">
          <ac:chgData name="韩景晔" userId="ded93679-235b-4e45-a11d-faf34fb1c87e" providerId="ADAL" clId="{DBC63BFD-BA85-4644-A854-58AFB28C3736}" dt="2022-09-17T18:53:56.719" v="1797" actId="478"/>
          <ac:spMkLst>
            <pc:docMk/>
            <pc:sldMk cId="3218783103" sldId="292"/>
            <ac:spMk id="21" creationId="{1D2251D8-8F99-05C8-9CDD-8781117848D3}"/>
          </ac:spMkLst>
        </pc:spChg>
        <pc:spChg chg="add del mod">
          <ac:chgData name="韩景晔" userId="ded93679-235b-4e45-a11d-faf34fb1c87e" providerId="ADAL" clId="{DBC63BFD-BA85-4644-A854-58AFB28C3736}" dt="2022-09-17T19:10:30.158" v="2288" actId="478"/>
          <ac:spMkLst>
            <pc:docMk/>
            <pc:sldMk cId="3218783103" sldId="292"/>
            <ac:spMk id="23" creationId="{1771CAD2-BC66-C987-B284-D68256A3E9F3}"/>
          </ac:spMkLst>
        </pc:spChg>
        <pc:spChg chg="add del mod">
          <ac:chgData name="韩景晔" userId="ded93679-235b-4e45-a11d-faf34fb1c87e" providerId="ADAL" clId="{DBC63BFD-BA85-4644-A854-58AFB28C3736}" dt="2022-09-17T19:10:23.563" v="2286" actId="478"/>
          <ac:spMkLst>
            <pc:docMk/>
            <pc:sldMk cId="3218783103" sldId="292"/>
            <ac:spMk id="25" creationId="{EE2A4C86-9C21-F08F-C849-1CE3DDA4772A}"/>
          </ac:spMkLst>
        </pc:spChg>
        <pc:spChg chg="add del mod">
          <ac:chgData name="韩景晔" userId="ded93679-235b-4e45-a11d-faf34fb1c87e" providerId="ADAL" clId="{DBC63BFD-BA85-4644-A854-58AFB28C3736}" dt="2022-09-17T19:10:23.563" v="2286" actId="478"/>
          <ac:spMkLst>
            <pc:docMk/>
            <pc:sldMk cId="3218783103" sldId="292"/>
            <ac:spMk id="26" creationId="{17D86C42-DC21-2078-EB34-F6E72BB8A799}"/>
          </ac:spMkLst>
        </pc:spChg>
        <pc:spChg chg="add del mod">
          <ac:chgData name="韩景晔" userId="ded93679-235b-4e45-a11d-faf34fb1c87e" providerId="ADAL" clId="{DBC63BFD-BA85-4644-A854-58AFB28C3736}" dt="2022-09-17T18:59:33.535" v="1901" actId="478"/>
          <ac:spMkLst>
            <pc:docMk/>
            <pc:sldMk cId="3218783103" sldId="292"/>
            <ac:spMk id="27" creationId="{564F55B9-BE48-B93B-7337-C1F5270A3227}"/>
          </ac:spMkLst>
        </pc:spChg>
        <pc:spChg chg="add del mod">
          <ac:chgData name="韩景晔" userId="ded93679-235b-4e45-a11d-faf34fb1c87e" providerId="ADAL" clId="{DBC63BFD-BA85-4644-A854-58AFB28C3736}" dt="2022-09-17T19:01:10.406" v="1943" actId="478"/>
          <ac:spMkLst>
            <pc:docMk/>
            <pc:sldMk cId="3218783103" sldId="292"/>
            <ac:spMk id="28" creationId="{1DEA7B24-2305-2BB8-5DBF-8CC2A288339F}"/>
          </ac:spMkLst>
        </pc:spChg>
        <pc:spChg chg="del">
          <ac:chgData name="韩景晔" userId="ded93679-235b-4e45-a11d-faf34fb1c87e" providerId="ADAL" clId="{DBC63BFD-BA85-4644-A854-58AFB28C3736}" dt="2022-09-17T18:53:56.719" v="1797" actId="478"/>
          <ac:spMkLst>
            <pc:docMk/>
            <pc:sldMk cId="3218783103" sldId="292"/>
            <ac:spMk id="29" creationId="{397B9D23-BBDF-3EFA-764A-8FF2A8E2E7C0}"/>
          </ac:spMkLst>
        </pc:spChg>
        <pc:spChg chg="del">
          <ac:chgData name="韩景晔" userId="ded93679-235b-4e45-a11d-faf34fb1c87e" providerId="ADAL" clId="{DBC63BFD-BA85-4644-A854-58AFB28C3736}" dt="2022-09-17T18:53:56.719" v="1797" actId="478"/>
          <ac:spMkLst>
            <pc:docMk/>
            <pc:sldMk cId="3218783103" sldId="292"/>
            <ac:spMk id="30" creationId="{236AF1BF-C0DB-23DE-829F-2048D46324DB}"/>
          </ac:spMkLst>
        </pc:spChg>
        <pc:spChg chg="del">
          <ac:chgData name="韩景晔" userId="ded93679-235b-4e45-a11d-faf34fb1c87e" providerId="ADAL" clId="{DBC63BFD-BA85-4644-A854-58AFB28C3736}" dt="2022-09-17T18:53:56.719" v="1797" actId="478"/>
          <ac:spMkLst>
            <pc:docMk/>
            <pc:sldMk cId="3218783103" sldId="292"/>
            <ac:spMk id="31" creationId="{D32C7C2D-715D-F6F0-6861-D9BBD5DE845C}"/>
          </ac:spMkLst>
        </pc:spChg>
        <pc:spChg chg="del">
          <ac:chgData name="韩景晔" userId="ded93679-235b-4e45-a11d-faf34fb1c87e" providerId="ADAL" clId="{DBC63BFD-BA85-4644-A854-58AFB28C3736}" dt="2022-09-17T18:53:56.719" v="1797" actId="478"/>
          <ac:spMkLst>
            <pc:docMk/>
            <pc:sldMk cId="3218783103" sldId="292"/>
            <ac:spMk id="32" creationId="{0C27AD18-995A-8FD2-997F-6EDEF9B63F44}"/>
          </ac:spMkLst>
        </pc:spChg>
        <pc:spChg chg="del">
          <ac:chgData name="韩景晔" userId="ded93679-235b-4e45-a11d-faf34fb1c87e" providerId="ADAL" clId="{DBC63BFD-BA85-4644-A854-58AFB28C3736}" dt="2022-09-17T18:53:56.719" v="1797" actId="478"/>
          <ac:spMkLst>
            <pc:docMk/>
            <pc:sldMk cId="3218783103" sldId="292"/>
            <ac:spMk id="33" creationId="{0F4EC787-45E4-24BC-0901-06FF8F79F5E5}"/>
          </ac:spMkLst>
        </pc:spChg>
        <pc:spChg chg="add del mod">
          <ac:chgData name="韩景晔" userId="ded93679-235b-4e45-a11d-faf34fb1c87e" providerId="ADAL" clId="{DBC63BFD-BA85-4644-A854-58AFB28C3736}" dt="2022-09-17T19:10:23.563" v="2286" actId="478"/>
          <ac:spMkLst>
            <pc:docMk/>
            <pc:sldMk cId="3218783103" sldId="292"/>
            <ac:spMk id="34" creationId="{04463ABB-BE8C-8BA8-5E8B-E4146C7D8890}"/>
          </ac:spMkLst>
        </pc:spChg>
        <pc:spChg chg="del">
          <ac:chgData name="韩景晔" userId="ded93679-235b-4e45-a11d-faf34fb1c87e" providerId="ADAL" clId="{DBC63BFD-BA85-4644-A854-58AFB28C3736}" dt="2022-09-17T18:53:56.719" v="1797" actId="478"/>
          <ac:spMkLst>
            <pc:docMk/>
            <pc:sldMk cId="3218783103" sldId="292"/>
            <ac:spMk id="35" creationId="{C6DC94EA-3926-BFD8-7287-94EBBA6E97E7}"/>
          </ac:spMkLst>
        </pc:spChg>
        <pc:spChg chg="del">
          <ac:chgData name="韩景晔" userId="ded93679-235b-4e45-a11d-faf34fb1c87e" providerId="ADAL" clId="{DBC63BFD-BA85-4644-A854-58AFB28C3736}" dt="2022-09-17T18:53:56.719" v="1797" actId="478"/>
          <ac:spMkLst>
            <pc:docMk/>
            <pc:sldMk cId="3218783103" sldId="292"/>
            <ac:spMk id="37" creationId="{1D1B3E32-116F-CF42-2B21-2A84E782E3A7}"/>
          </ac:spMkLst>
        </pc:spChg>
        <pc:spChg chg="add del mod">
          <ac:chgData name="韩景晔" userId="ded93679-235b-4e45-a11d-faf34fb1c87e" providerId="ADAL" clId="{DBC63BFD-BA85-4644-A854-58AFB28C3736}" dt="2022-09-17T19:10:23.563" v="2286" actId="478"/>
          <ac:spMkLst>
            <pc:docMk/>
            <pc:sldMk cId="3218783103" sldId="292"/>
            <ac:spMk id="38" creationId="{CC08A97D-2FFB-EEB2-D272-13699A87EA4E}"/>
          </ac:spMkLst>
        </pc:spChg>
        <pc:spChg chg="add mod">
          <ac:chgData name="韩景晔" userId="ded93679-235b-4e45-a11d-faf34fb1c87e" providerId="ADAL" clId="{DBC63BFD-BA85-4644-A854-58AFB28C3736}" dt="2022-09-18T07:30:04.873" v="4764"/>
          <ac:spMkLst>
            <pc:docMk/>
            <pc:sldMk cId="3218783103" sldId="292"/>
            <ac:spMk id="39" creationId="{4A05C454-AE46-E0EC-9FCF-5867F128E9FD}"/>
          </ac:spMkLst>
        </pc:spChg>
        <pc:spChg chg="add mod">
          <ac:chgData name="韩景晔" userId="ded93679-235b-4e45-a11d-faf34fb1c87e" providerId="ADAL" clId="{DBC63BFD-BA85-4644-A854-58AFB28C3736}" dt="2022-09-18T07:30:52.321" v="4806" actId="20577"/>
          <ac:spMkLst>
            <pc:docMk/>
            <pc:sldMk cId="3218783103" sldId="292"/>
            <ac:spMk id="41" creationId="{0F5E30C5-66A4-0CAB-7257-9344ED2FC2CA}"/>
          </ac:spMkLst>
        </pc:spChg>
        <pc:spChg chg="add mod">
          <ac:chgData name="韩景晔" userId="ded93679-235b-4e45-a11d-faf34fb1c87e" providerId="ADAL" clId="{DBC63BFD-BA85-4644-A854-58AFB28C3736}" dt="2022-09-17T19:17:25.576" v="2740" actId="1076"/>
          <ac:spMkLst>
            <pc:docMk/>
            <pc:sldMk cId="3218783103" sldId="292"/>
            <ac:spMk id="42" creationId="{90244E2D-CF9B-CE43-9B97-A8E9212970B8}"/>
          </ac:spMkLst>
        </pc:spChg>
        <pc:spChg chg="add mod">
          <ac:chgData name="韩景晔" userId="ded93679-235b-4e45-a11d-faf34fb1c87e" providerId="ADAL" clId="{DBC63BFD-BA85-4644-A854-58AFB28C3736}" dt="2022-09-17T19:17:22.419" v="2739" actId="1076"/>
          <ac:spMkLst>
            <pc:docMk/>
            <pc:sldMk cId="3218783103" sldId="292"/>
            <ac:spMk id="43" creationId="{8608274B-B48B-0F5F-52C8-F729FE5BC21C}"/>
          </ac:spMkLst>
        </pc:spChg>
        <pc:spChg chg="add del">
          <ac:chgData name="韩景晔" userId="ded93679-235b-4e45-a11d-faf34fb1c87e" providerId="ADAL" clId="{DBC63BFD-BA85-4644-A854-58AFB28C3736}" dt="2022-09-17T19:16:30.678" v="2688" actId="478"/>
          <ac:spMkLst>
            <pc:docMk/>
            <pc:sldMk cId="3218783103" sldId="292"/>
            <ac:spMk id="45" creationId="{B4D39FB2-F145-B431-1DF4-76E12102824C}"/>
          </ac:spMkLst>
        </pc:spChg>
        <pc:spChg chg="add mod">
          <ac:chgData name="韩景晔" userId="ded93679-235b-4e45-a11d-faf34fb1c87e" providerId="ADAL" clId="{DBC63BFD-BA85-4644-A854-58AFB28C3736}" dt="2022-09-18T07:31:15.303" v="4807" actId="1076"/>
          <ac:spMkLst>
            <pc:docMk/>
            <pc:sldMk cId="3218783103" sldId="292"/>
            <ac:spMk id="47" creationId="{CA88FDEC-E9DB-56F8-1DB9-5A56E55C3623}"/>
          </ac:spMkLst>
        </pc:spChg>
        <pc:picChg chg="del">
          <ac:chgData name="韩景晔" userId="ded93679-235b-4e45-a11d-faf34fb1c87e" providerId="ADAL" clId="{DBC63BFD-BA85-4644-A854-58AFB28C3736}" dt="2022-09-17T18:53:56.719" v="1797" actId="478"/>
          <ac:picMkLst>
            <pc:docMk/>
            <pc:sldMk cId="3218783103" sldId="292"/>
            <ac:picMk id="6" creationId="{2423C831-C998-AFF4-F452-CEF565D41605}"/>
          </ac:picMkLst>
        </pc:picChg>
        <pc:picChg chg="del">
          <ac:chgData name="韩景晔" userId="ded93679-235b-4e45-a11d-faf34fb1c87e" providerId="ADAL" clId="{DBC63BFD-BA85-4644-A854-58AFB28C3736}" dt="2022-09-17T18:53:56.719" v="1797" actId="478"/>
          <ac:picMkLst>
            <pc:docMk/>
            <pc:sldMk cId="3218783103" sldId="292"/>
            <ac:picMk id="20" creationId="{433C5206-B22C-D14A-1C28-3656D7D20924}"/>
          </ac:picMkLst>
        </pc:picChg>
        <pc:picChg chg="del">
          <ac:chgData name="韩景晔" userId="ded93679-235b-4e45-a11d-faf34fb1c87e" providerId="ADAL" clId="{DBC63BFD-BA85-4644-A854-58AFB28C3736}" dt="2022-09-17T18:53:56.719" v="1797" actId="478"/>
          <ac:picMkLst>
            <pc:docMk/>
            <pc:sldMk cId="3218783103" sldId="292"/>
            <ac:picMk id="22" creationId="{13B60759-B4FD-007F-CF59-C3D294971FA3}"/>
          </ac:picMkLst>
        </pc:picChg>
        <pc:picChg chg="del">
          <ac:chgData name="韩景晔" userId="ded93679-235b-4e45-a11d-faf34fb1c87e" providerId="ADAL" clId="{DBC63BFD-BA85-4644-A854-58AFB28C3736}" dt="2022-09-17T18:53:56.719" v="1797" actId="478"/>
          <ac:picMkLst>
            <pc:docMk/>
            <pc:sldMk cId="3218783103" sldId="292"/>
            <ac:picMk id="36" creationId="{0368DC5C-1782-9FE5-348B-E53FE4C68928}"/>
          </ac:picMkLst>
        </pc:picChg>
        <pc:picChg chg="add mod">
          <ac:chgData name="韩景晔" userId="ded93679-235b-4e45-a11d-faf34fb1c87e" providerId="ADAL" clId="{DBC63BFD-BA85-4644-A854-58AFB28C3736}" dt="2022-09-18T07:30:10.816" v="4765" actId="1076"/>
          <ac:picMkLst>
            <pc:docMk/>
            <pc:sldMk cId="3218783103" sldId="292"/>
            <ac:picMk id="40" creationId="{F3CA7C70-1D53-6054-5073-14F13E8CD3FC}"/>
          </ac:picMkLst>
        </pc:picChg>
        <pc:cxnChg chg="add del mod">
          <ac:chgData name="韩景晔" userId="ded93679-235b-4e45-a11d-faf34fb1c87e" providerId="ADAL" clId="{DBC63BFD-BA85-4644-A854-58AFB28C3736}" dt="2022-09-18T07:31:36.208" v="4813" actId="478"/>
          <ac:cxnSpMkLst>
            <pc:docMk/>
            <pc:sldMk cId="3218783103" sldId="292"/>
            <ac:cxnSpMk id="4" creationId="{7C8B364E-CD30-E632-6277-F0E6F2163483}"/>
          </ac:cxnSpMkLst>
        </pc:cxnChg>
      </pc:sldChg>
      <pc:sldChg chg="addSp delSp modSp add mod">
        <pc:chgData name="韩景晔" userId="ded93679-235b-4e45-a11d-faf34fb1c87e" providerId="ADAL" clId="{DBC63BFD-BA85-4644-A854-58AFB28C3736}" dt="2022-10-17T09:36:20.096" v="7169" actId="14100"/>
        <pc:sldMkLst>
          <pc:docMk/>
          <pc:sldMk cId="1477150206" sldId="293"/>
        </pc:sldMkLst>
        <pc:spChg chg="add mod">
          <ac:chgData name="韩景晔" userId="ded93679-235b-4e45-a11d-faf34fb1c87e" providerId="ADAL" clId="{DBC63BFD-BA85-4644-A854-58AFB28C3736}" dt="2022-09-17T19:08:40.236" v="2248" actId="1076"/>
          <ac:spMkLst>
            <pc:docMk/>
            <pc:sldMk cId="1477150206" sldId="293"/>
            <ac:spMk id="4" creationId="{9115DD96-505F-28E5-FFA9-54E06456BFB0}"/>
          </ac:spMkLst>
        </pc:spChg>
        <pc:spChg chg="add mod">
          <ac:chgData name="韩景晔" userId="ded93679-235b-4e45-a11d-faf34fb1c87e" providerId="ADAL" clId="{DBC63BFD-BA85-4644-A854-58AFB28C3736}" dt="2022-09-17T19:08:40.236" v="2248" actId="1076"/>
          <ac:spMkLst>
            <pc:docMk/>
            <pc:sldMk cId="1477150206" sldId="293"/>
            <ac:spMk id="6" creationId="{B3A80A20-C31B-37FD-176D-3796495302BF}"/>
          </ac:spMkLst>
        </pc:spChg>
        <pc:spChg chg="mod">
          <ac:chgData name="韩景晔" userId="ded93679-235b-4e45-a11d-faf34fb1c87e" providerId="ADAL" clId="{DBC63BFD-BA85-4644-A854-58AFB28C3736}" dt="2022-09-17T23:00:51.987" v="4342" actId="207"/>
          <ac:spMkLst>
            <pc:docMk/>
            <pc:sldMk cId="1477150206" sldId="293"/>
            <ac:spMk id="11" creationId="{3FBE40A2-8571-FC27-949C-B87FB5BEC6D0}"/>
          </ac:spMkLst>
        </pc:spChg>
        <pc:spChg chg="add mod">
          <ac:chgData name="韩景晔" userId="ded93679-235b-4e45-a11d-faf34fb1c87e" providerId="ADAL" clId="{DBC63BFD-BA85-4644-A854-58AFB28C3736}" dt="2022-09-17T19:08:40.236" v="2248" actId="1076"/>
          <ac:spMkLst>
            <pc:docMk/>
            <pc:sldMk cId="1477150206" sldId="293"/>
            <ac:spMk id="12" creationId="{F00ED1F1-A453-FD32-CB4A-FA89B299C4B8}"/>
          </ac:spMkLst>
        </pc:spChg>
        <pc:spChg chg="add mod">
          <ac:chgData name="韩景晔" userId="ded93679-235b-4e45-a11d-faf34fb1c87e" providerId="ADAL" clId="{DBC63BFD-BA85-4644-A854-58AFB28C3736}" dt="2022-09-17T19:08:40.236" v="2248" actId="1076"/>
          <ac:spMkLst>
            <pc:docMk/>
            <pc:sldMk cId="1477150206" sldId="293"/>
            <ac:spMk id="13" creationId="{16F1FA4F-6A2D-0C2E-DDA5-1FD07B6C5D48}"/>
          </ac:spMkLst>
        </pc:spChg>
        <pc:spChg chg="mod">
          <ac:chgData name="韩景晔" userId="ded93679-235b-4e45-a11d-faf34fb1c87e" providerId="ADAL" clId="{DBC63BFD-BA85-4644-A854-58AFB28C3736}" dt="2022-09-17T23:00:56.212" v="4343" actId="207"/>
          <ac:spMkLst>
            <pc:docMk/>
            <pc:sldMk cId="1477150206" sldId="293"/>
            <ac:spMk id="15" creationId="{0D3E7F1F-F6E1-24EB-BD5B-9E76A214DCE9}"/>
          </ac:spMkLst>
        </pc:spChg>
        <pc:spChg chg="add mod">
          <ac:chgData name="韩景晔" userId="ded93679-235b-4e45-a11d-faf34fb1c87e" providerId="ADAL" clId="{DBC63BFD-BA85-4644-A854-58AFB28C3736}" dt="2022-09-17T19:08:40.236" v="2248" actId="1076"/>
          <ac:spMkLst>
            <pc:docMk/>
            <pc:sldMk cId="1477150206" sldId="293"/>
            <ac:spMk id="19" creationId="{C59AF375-B440-4D6B-B55C-BA932A6544D6}"/>
          </ac:spMkLst>
        </pc:spChg>
        <pc:spChg chg="add mod">
          <ac:chgData name="韩景晔" userId="ded93679-235b-4e45-a11d-faf34fb1c87e" providerId="ADAL" clId="{DBC63BFD-BA85-4644-A854-58AFB28C3736}" dt="2022-09-17T19:08:40.236" v="2248" actId="1076"/>
          <ac:spMkLst>
            <pc:docMk/>
            <pc:sldMk cId="1477150206" sldId="293"/>
            <ac:spMk id="20" creationId="{B6696CDA-7EAB-48AF-7740-2E8648AB6F33}"/>
          </ac:spMkLst>
        </pc:spChg>
        <pc:spChg chg="add mod">
          <ac:chgData name="韩景晔" userId="ded93679-235b-4e45-a11d-faf34fb1c87e" providerId="ADAL" clId="{DBC63BFD-BA85-4644-A854-58AFB28C3736}" dt="2022-09-17T19:08:40.236" v="2248" actId="1076"/>
          <ac:spMkLst>
            <pc:docMk/>
            <pc:sldMk cId="1477150206" sldId="293"/>
            <ac:spMk id="21" creationId="{B44F0D4D-FFD1-0CA9-B9D1-6B09EEEF81DD}"/>
          </ac:spMkLst>
        </pc:spChg>
        <pc:spChg chg="add mod">
          <ac:chgData name="韩景晔" userId="ded93679-235b-4e45-a11d-faf34fb1c87e" providerId="ADAL" clId="{DBC63BFD-BA85-4644-A854-58AFB28C3736}" dt="2022-09-17T19:08:40.236" v="2248" actId="1076"/>
          <ac:spMkLst>
            <pc:docMk/>
            <pc:sldMk cId="1477150206" sldId="293"/>
            <ac:spMk id="22" creationId="{ED532DE8-0425-E2E7-4764-5E70FD4D54CB}"/>
          </ac:spMkLst>
        </pc:spChg>
        <pc:spChg chg="del mod">
          <ac:chgData name="韩景晔" userId="ded93679-235b-4e45-a11d-faf34fb1c87e" providerId="ADAL" clId="{DBC63BFD-BA85-4644-A854-58AFB28C3736}" dt="2022-09-17T19:07:43.053" v="2243"/>
          <ac:spMkLst>
            <pc:docMk/>
            <pc:sldMk cId="1477150206" sldId="293"/>
            <ac:spMk id="23" creationId="{1771CAD2-BC66-C987-B284-D68256A3E9F3}"/>
          </ac:spMkLst>
        </pc:spChg>
        <pc:spChg chg="add mod">
          <ac:chgData name="韩景晔" userId="ded93679-235b-4e45-a11d-faf34fb1c87e" providerId="ADAL" clId="{DBC63BFD-BA85-4644-A854-58AFB28C3736}" dt="2022-09-17T19:08:40.236" v="2248" actId="1076"/>
          <ac:spMkLst>
            <pc:docMk/>
            <pc:sldMk cId="1477150206" sldId="293"/>
            <ac:spMk id="24" creationId="{AF6D50A0-82F9-9254-354B-80A948FE1265}"/>
          </ac:spMkLst>
        </pc:spChg>
        <pc:spChg chg="mod">
          <ac:chgData name="韩景晔" userId="ded93679-235b-4e45-a11d-faf34fb1c87e" providerId="ADAL" clId="{DBC63BFD-BA85-4644-A854-58AFB28C3736}" dt="2022-10-17T08:50:08.957" v="7161"/>
          <ac:spMkLst>
            <pc:docMk/>
            <pc:sldMk cId="1477150206" sldId="293"/>
            <ac:spMk id="25" creationId="{EE2A4C86-9C21-F08F-C849-1CE3DDA4772A}"/>
          </ac:spMkLst>
        </pc:spChg>
        <pc:spChg chg="mod">
          <ac:chgData name="韩景晔" userId="ded93679-235b-4e45-a11d-faf34fb1c87e" providerId="ADAL" clId="{DBC63BFD-BA85-4644-A854-58AFB28C3736}" dt="2022-10-17T08:51:18.448" v="7165" actId="14100"/>
          <ac:spMkLst>
            <pc:docMk/>
            <pc:sldMk cId="1477150206" sldId="293"/>
            <ac:spMk id="26" creationId="{17D86C42-DC21-2078-EB34-F6E72BB8A799}"/>
          </ac:spMkLst>
        </pc:spChg>
        <pc:spChg chg="add mod">
          <ac:chgData name="韩景晔" userId="ded93679-235b-4e45-a11d-faf34fb1c87e" providerId="ADAL" clId="{DBC63BFD-BA85-4644-A854-58AFB28C3736}" dt="2022-09-17T19:08:40.236" v="2248" actId="1076"/>
          <ac:spMkLst>
            <pc:docMk/>
            <pc:sldMk cId="1477150206" sldId="293"/>
            <ac:spMk id="27" creationId="{9F47E797-5A25-CAC0-471E-9F44F0625CF1}"/>
          </ac:spMkLst>
        </pc:spChg>
        <pc:spChg chg="add mod">
          <ac:chgData name="韩景晔" userId="ded93679-235b-4e45-a11d-faf34fb1c87e" providerId="ADAL" clId="{DBC63BFD-BA85-4644-A854-58AFB28C3736}" dt="2022-09-17T19:08:40.236" v="2248" actId="1076"/>
          <ac:spMkLst>
            <pc:docMk/>
            <pc:sldMk cId="1477150206" sldId="293"/>
            <ac:spMk id="29" creationId="{76D537C3-1AA8-9E41-74CE-B1BFD4162F50}"/>
          </ac:spMkLst>
        </pc:spChg>
        <pc:spChg chg="add mod">
          <ac:chgData name="韩景晔" userId="ded93679-235b-4e45-a11d-faf34fb1c87e" providerId="ADAL" clId="{DBC63BFD-BA85-4644-A854-58AFB28C3736}" dt="2022-09-17T19:08:40.236" v="2248" actId="1076"/>
          <ac:spMkLst>
            <pc:docMk/>
            <pc:sldMk cId="1477150206" sldId="293"/>
            <ac:spMk id="30" creationId="{C6BDC806-C442-B996-678B-9C8D43A9B1D1}"/>
          </ac:spMkLst>
        </pc:spChg>
        <pc:spChg chg="add mod">
          <ac:chgData name="韩景晔" userId="ded93679-235b-4e45-a11d-faf34fb1c87e" providerId="ADAL" clId="{DBC63BFD-BA85-4644-A854-58AFB28C3736}" dt="2022-09-17T19:08:40.236" v="2248" actId="1076"/>
          <ac:spMkLst>
            <pc:docMk/>
            <pc:sldMk cId="1477150206" sldId="293"/>
            <ac:spMk id="33" creationId="{965756DF-DE68-991C-8F39-2CD9B03A13B8}"/>
          </ac:spMkLst>
        </pc:spChg>
        <pc:spChg chg="mod">
          <ac:chgData name="韩景晔" userId="ded93679-235b-4e45-a11d-faf34fb1c87e" providerId="ADAL" clId="{DBC63BFD-BA85-4644-A854-58AFB28C3736}" dt="2022-09-17T19:08:36.170" v="2246" actId="1076"/>
          <ac:spMkLst>
            <pc:docMk/>
            <pc:sldMk cId="1477150206" sldId="293"/>
            <ac:spMk id="34" creationId="{04463ABB-BE8C-8BA8-5E8B-E4146C7D8890}"/>
          </ac:spMkLst>
        </pc:spChg>
        <pc:spChg chg="add mod">
          <ac:chgData name="韩景晔" userId="ded93679-235b-4e45-a11d-faf34fb1c87e" providerId="ADAL" clId="{DBC63BFD-BA85-4644-A854-58AFB28C3736}" dt="2022-09-17T19:09:13.712" v="2264" actId="1076"/>
          <ac:spMkLst>
            <pc:docMk/>
            <pc:sldMk cId="1477150206" sldId="293"/>
            <ac:spMk id="35" creationId="{A58591D9-552B-09EE-9976-7F8AABB70C18}"/>
          </ac:spMkLst>
        </pc:spChg>
        <pc:spChg chg="mod">
          <ac:chgData name="韩景晔" userId="ded93679-235b-4e45-a11d-faf34fb1c87e" providerId="ADAL" clId="{DBC63BFD-BA85-4644-A854-58AFB28C3736}" dt="2022-09-17T19:08:36.170" v="2246" actId="1076"/>
          <ac:spMkLst>
            <pc:docMk/>
            <pc:sldMk cId="1477150206" sldId="293"/>
            <ac:spMk id="38" creationId="{CC08A97D-2FFB-EEB2-D272-13699A87EA4E}"/>
          </ac:spMkLst>
        </pc:spChg>
        <pc:spChg chg="add mod">
          <ac:chgData name="韩景晔" userId="ded93679-235b-4e45-a11d-faf34fb1c87e" providerId="ADAL" clId="{DBC63BFD-BA85-4644-A854-58AFB28C3736}" dt="2022-09-17T19:08:40.236" v="2248" actId="1076"/>
          <ac:spMkLst>
            <pc:docMk/>
            <pc:sldMk cId="1477150206" sldId="293"/>
            <ac:spMk id="41" creationId="{4E15B44D-2531-539E-D0CC-CE2AAAEFB1AF}"/>
          </ac:spMkLst>
        </pc:spChg>
        <pc:spChg chg="add mod">
          <ac:chgData name="韩景晔" userId="ded93679-235b-4e45-a11d-faf34fb1c87e" providerId="ADAL" clId="{DBC63BFD-BA85-4644-A854-58AFB28C3736}" dt="2022-10-17T09:36:20.096" v="7169" actId="14100"/>
          <ac:spMkLst>
            <pc:docMk/>
            <pc:sldMk cId="1477150206" sldId="293"/>
            <ac:spMk id="42" creationId="{8649A0D7-BC0E-830C-799A-EA70D3CF60FA}"/>
          </ac:spMkLst>
        </pc:spChg>
        <pc:cxnChg chg="add mod">
          <ac:chgData name="韩景晔" userId="ded93679-235b-4e45-a11d-faf34fb1c87e" providerId="ADAL" clId="{DBC63BFD-BA85-4644-A854-58AFB28C3736}" dt="2022-09-17T19:08:40.236" v="2248" actId="1076"/>
          <ac:cxnSpMkLst>
            <pc:docMk/>
            <pc:sldMk cId="1477150206" sldId="293"/>
            <ac:cxnSpMk id="14" creationId="{4C337A02-7598-17BA-0177-0C20CCABF801}"/>
          </ac:cxnSpMkLst>
        </pc:cxnChg>
        <pc:cxnChg chg="add mod">
          <ac:chgData name="韩景晔" userId="ded93679-235b-4e45-a11d-faf34fb1c87e" providerId="ADAL" clId="{DBC63BFD-BA85-4644-A854-58AFB28C3736}" dt="2022-09-17T19:08:40.236" v="2248" actId="1076"/>
          <ac:cxnSpMkLst>
            <pc:docMk/>
            <pc:sldMk cId="1477150206" sldId="293"/>
            <ac:cxnSpMk id="16" creationId="{7A6AA8BD-55FA-CFF8-774C-8D278B6051DC}"/>
          </ac:cxnSpMkLst>
        </pc:cxnChg>
        <pc:cxnChg chg="add mod">
          <ac:chgData name="韩景晔" userId="ded93679-235b-4e45-a11d-faf34fb1c87e" providerId="ADAL" clId="{DBC63BFD-BA85-4644-A854-58AFB28C3736}" dt="2022-09-17T19:08:40.236" v="2248" actId="1076"/>
          <ac:cxnSpMkLst>
            <pc:docMk/>
            <pc:sldMk cId="1477150206" sldId="293"/>
            <ac:cxnSpMk id="28" creationId="{713D3ECE-7BA4-CA0B-B3A4-139759E1370B}"/>
          </ac:cxnSpMkLst>
        </pc:cxnChg>
        <pc:cxnChg chg="add mod">
          <ac:chgData name="韩景晔" userId="ded93679-235b-4e45-a11d-faf34fb1c87e" providerId="ADAL" clId="{DBC63BFD-BA85-4644-A854-58AFB28C3736}" dt="2022-09-17T19:08:40.236" v="2248" actId="1076"/>
          <ac:cxnSpMkLst>
            <pc:docMk/>
            <pc:sldMk cId="1477150206" sldId="293"/>
            <ac:cxnSpMk id="31" creationId="{A374871A-F5DD-9206-4695-A6CFC8DF29A5}"/>
          </ac:cxnSpMkLst>
        </pc:cxnChg>
        <pc:cxnChg chg="add mod">
          <ac:chgData name="韩景晔" userId="ded93679-235b-4e45-a11d-faf34fb1c87e" providerId="ADAL" clId="{DBC63BFD-BA85-4644-A854-58AFB28C3736}" dt="2022-09-17T19:08:40.236" v="2248" actId="1076"/>
          <ac:cxnSpMkLst>
            <pc:docMk/>
            <pc:sldMk cId="1477150206" sldId="293"/>
            <ac:cxnSpMk id="32" creationId="{F2298127-503F-2A19-8077-E0B32DF7F2A9}"/>
          </ac:cxnSpMkLst>
        </pc:cxnChg>
        <pc:cxnChg chg="add mod">
          <ac:chgData name="韩景晔" userId="ded93679-235b-4e45-a11d-faf34fb1c87e" providerId="ADAL" clId="{DBC63BFD-BA85-4644-A854-58AFB28C3736}" dt="2022-09-17T19:08:40.236" v="2248" actId="1076"/>
          <ac:cxnSpMkLst>
            <pc:docMk/>
            <pc:sldMk cId="1477150206" sldId="293"/>
            <ac:cxnSpMk id="36" creationId="{7E0FA75B-F7A7-8957-243A-01A6A4C32698}"/>
          </ac:cxnSpMkLst>
        </pc:cxnChg>
        <pc:cxnChg chg="add mod">
          <ac:chgData name="韩景晔" userId="ded93679-235b-4e45-a11d-faf34fb1c87e" providerId="ADAL" clId="{DBC63BFD-BA85-4644-A854-58AFB28C3736}" dt="2022-09-17T19:09:13.712" v="2264" actId="1076"/>
          <ac:cxnSpMkLst>
            <pc:docMk/>
            <pc:sldMk cId="1477150206" sldId="293"/>
            <ac:cxnSpMk id="37" creationId="{32D8FFE1-0E46-EC8D-3B96-313ADDB70088}"/>
          </ac:cxnSpMkLst>
        </pc:cxnChg>
        <pc:cxnChg chg="add mod">
          <ac:chgData name="韩景晔" userId="ded93679-235b-4e45-a11d-faf34fb1c87e" providerId="ADAL" clId="{DBC63BFD-BA85-4644-A854-58AFB28C3736}" dt="2022-09-17T19:08:40.236" v="2248" actId="1076"/>
          <ac:cxnSpMkLst>
            <pc:docMk/>
            <pc:sldMk cId="1477150206" sldId="293"/>
            <ac:cxnSpMk id="39" creationId="{C59B90AE-93F4-C3CA-710C-B541279A15F3}"/>
          </ac:cxnSpMkLst>
        </pc:cxnChg>
        <pc:cxnChg chg="add mod">
          <ac:chgData name="韩景晔" userId="ded93679-235b-4e45-a11d-faf34fb1c87e" providerId="ADAL" clId="{DBC63BFD-BA85-4644-A854-58AFB28C3736}" dt="2022-09-17T19:08:40.236" v="2248" actId="1076"/>
          <ac:cxnSpMkLst>
            <pc:docMk/>
            <pc:sldMk cId="1477150206" sldId="293"/>
            <ac:cxnSpMk id="40" creationId="{FF703951-5043-A5BB-A173-A48497A1223A}"/>
          </ac:cxnSpMkLst>
        </pc:cxnChg>
      </pc:sldChg>
      <pc:sldChg chg="addSp delSp modSp add mod">
        <pc:chgData name="韩景晔" userId="ded93679-235b-4e45-a11d-faf34fb1c87e" providerId="ADAL" clId="{DBC63BFD-BA85-4644-A854-58AFB28C3736}" dt="2022-09-17T23:01:02.477" v="4345" actId="207"/>
        <pc:sldMkLst>
          <pc:docMk/>
          <pc:sldMk cId="848170875" sldId="294"/>
        </pc:sldMkLst>
        <pc:spChg chg="add del mod">
          <ac:chgData name="韩景晔" userId="ded93679-235b-4e45-a11d-faf34fb1c87e" providerId="ADAL" clId="{DBC63BFD-BA85-4644-A854-58AFB28C3736}" dt="2022-09-17T19:56:55.798" v="2770"/>
          <ac:spMkLst>
            <pc:docMk/>
            <pc:sldMk cId="848170875" sldId="294"/>
            <ac:spMk id="13" creationId="{51603710-416D-1F74-0F3B-A0E4A4ECB46E}"/>
          </ac:spMkLst>
        </pc:spChg>
        <pc:spChg chg="mod">
          <ac:chgData name="韩景晔" userId="ded93679-235b-4e45-a11d-faf34fb1c87e" providerId="ADAL" clId="{DBC63BFD-BA85-4644-A854-58AFB28C3736}" dt="2022-09-17T23:01:02.477" v="4345" actId="207"/>
          <ac:spMkLst>
            <pc:docMk/>
            <pc:sldMk cId="848170875" sldId="294"/>
            <ac:spMk id="15" creationId="{0D3E7F1F-F6E1-24EB-BD5B-9E76A214DCE9}"/>
          </ac:spMkLst>
        </pc:spChg>
        <pc:spChg chg="add del mod">
          <ac:chgData name="韩景晔" userId="ded93679-235b-4e45-a11d-faf34fb1c87e" providerId="ADAL" clId="{DBC63BFD-BA85-4644-A854-58AFB28C3736}" dt="2022-09-17T21:17:51.673" v="3097" actId="1076"/>
          <ac:spMkLst>
            <pc:docMk/>
            <pc:sldMk cId="848170875" sldId="294"/>
            <ac:spMk id="19" creationId="{12963D64-0D5A-001F-A961-4A7235ABDF17}"/>
          </ac:spMkLst>
        </pc:spChg>
        <pc:spChg chg="add del mod">
          <ac:chgData name="韩景晔" userId="ded93679-235b-4e45-a11d-faf34fb1c87e" providerId="ADAL" clId="{DBC63BFD-BA85-4644-A854-58AFB28C3736}" dt="2022-09-17T21:17:31.319" v="3089" actId="478"/>
          <ac:spMkLst>
            <pc:docMk/>
            <pc:sldMk cId="848170875" sldId="294"/>
            <ac:spMk id="22" creationId="{2C976501-24D9-18DF-1186-5C2D4D1A5F58}"/>
          </ac:spMkLst>
        </pc:spChg>
        <pc:spChg chg="add del mod">
          <ac:chgData name="韩景晔" userId="ded93679-235b-4e45-a11d-faf34fb1c87e" providerId="ADAL" clId="{DBC63BFD-BA85-4644-A854-58AFB28C3736}" dt="2022-09-17T21:17:31.319" v="3089" actId="478"/>
          <ac:spMkLst>
            <pc:docMk/>
            <pc:sldMk cId="848170875" sldId="294"/>
            <ac:spMk id="23" creationId="{E511AD1A-60D1-6F86-E793-8E49D25DBCE6}"/>
          </ac:spMkLst>
        </pc:spChg>
        <pc:spChg chg="add del mod">
          <ac:chgData name="韩景晔" userId="ded93679-235b-4e45-a11d-faf34fb1c87e" providerId="ADAL" clId="{DBC63BFD-BA85-4644-A854-58AFB28C3736}" dt="2022-09-17T21:17:31.319" v="3089" actId="478"/>
          <ac:spMkLst>
            <pc:docMk/>
            <pc:sldMk cId="848170875" sldId="294"/>
            <ac:spMk id="24" creationId="{4B38A19C-D9CF-DEC0-EBDD-7E705F9F6FFA}"/>
          </ac:spMkLst>
        </pc:spChg>
        <pc:spChg chg="add del mod">
          <ac:chgData name="韩景晔" userId="ded93679-235b-4e45-a11d-faf34fb1c87e" providerId="ADAL" clId="{DBC63BFD-BA85-4644-A854-58AFB28C3736}" dt="2022-09-17T21:17:15.691" v="3087"/>
          <ac:spMkLst>
            <pc:docMk/>
            <pc:sldMk cId="848170875" sldId="294"/>
            <ac:spMk id="25" creationId="{B03EA0B8-AAD0-9663-1E49-61398035DB3C}"/>
          </ac:spMkLst>
        </pc:spChg>
        <pc:spChg chg="add del mod">
          <ac:chgData name="韩景晔" userId="ded93679-235b-4e45-a11d-faf34fb1c87e" providerId="ADAL" clId="{DBC63BFD-BA85-4644-A854-58AFB28C3736}" dt="2022-09-17T21:16:54.169" v="3077"/>
          <ac:spMkLst>
            <pc:docMk/>
            <pc:sldMk cId="848170875" sldId="294"/>
            <ac:spMk id="26" creationId="{5AFA8E55-C76C-ED55-70E5-86A58FCCC62B}"/>
          </ac:spMkLst>
        </pc:spChg>
        <pc:spChg chg="add del mod">
          <ac:chgData name="韩景晔" userId="ded93679-235b-4e45-a11d-faf34fb1c87e" providerId="ADAL" clId="{DBC63BFD-BA85-4644-A854-58AFB28C3736}" dt="2022-09-17T21:17:14.931" v="3085"/>
          <ac:spMkLst>
            <pc:docMk/>
            <pc:sldMk cId="848170875" sldId="294"/>
            <ac:spMk id="27" creationId="{E75661E5-C5A8-54DA-0E79-F9E6A672D31A}"/>
          </ac:spMkLst>
        </pc:spChg>
        <pc:spChg chg="add del mod">
          <ac:chgData name="韩景晔" userId="ded93679-235b-4e45-a11d-faf34fb1c87e" providerId="ADAL" clId="{DBC63BFD-BA85-4644-A854-58AFB28C3736}" dt="2022-09-17T21:17:14.931" v="3085"/>
          <ac:spMkLst>
            <pc:docMk/>
            <pc:sldMk cId="848170875" sldId="294"/>
            <ac:spMk id="28" creationId="{1AE63526-F61A-2814-8F7F-D6668359D880}"/>
          </ac:spMkLst>
        </pc:spChg>
        <pc:spChg chg="add mod">
          <ac:chgData name="韩景晔" userId="ded93679-235b-4e45-a11d-faf34fb1c87e" providerId="ADAL" clId="{DBC63BFD-BA85-4644-A854-58AFB28C3736}" dt="2022-09-17T21:23:45.758" v="3441" actId="403"/>
          <ac:spMkLst>
            <pc:docMk/>
            <pc:sldMk cId="848170875" sldId="294"/>
            <ac:spMk id="29" creationId="{971E9661-A55A-CDB5-6823-1C9DFB054E8F}"/>
          </ac:spMkLst>
        </pc:spChg>
        <pc:spChg chg="del">
          <ac:chgData name="韩景晔" userId="ded93679-235b-4e45-a11d-faf34fb1c87e" providerId="ADAL" clId="{DBC63BFD-BA85-4644-A854-58AFB28C3736}" dt="2022-09-17T19:19:09.885" v="2743" actId="478"/>
          <ac:spMkLst>
            <pc:docMk/>
            <pc:sldMk cId="848170875" sldId="294"/>
            <ac:spMk id="39" creationId="{4A05C454-AE46-E0EC-9FCF-5867F128E9FD}"/>
          </ac:spMkLst>
        </pc:spChg>
        <pc:spChg chg="del">
          <ac:chgData name="韩景晔" userId="ded93679-235b-4e45-a11d-faf34fb1c87e" providerId="ADAL" clId="{DBC63BFD-BA85-4644-A854-58AFB28C3736}" dt="2022-09-17T19:19:09.885" v="2743" actId="478"/>
          <ac:spMkLst>
            <pc:docMk/>
            <pc:sldMk cId="848170875" sldId="294"/>
            <ac:spMk id="41" creationId="{0F5E30C5-66A4-0CAB-7257-9344ED2FC2CA}"/>
          </ac:spMkLst>
        </pc:spChg>
        <pc:spChg chg="del">
          <ac:chgData name="韩景晔" userId="ded93679-235b-4e45-a11d-faf34fb1c87e" providerId="ADAL" clId="{DBC63BFD-BA85-4644-A854-58AFB28C3736}" dt="2022-09-17T19:19:09.885" v="2743" actId="478"/>
          <ac:spMkLst>
            <pc:docMk/>
            <pc:sldMk cId="848170875" sldId="294"/>
            <ac:spMk id="42" creationId="{90244E2D-CF9B-CE43-9B97-A8E9212970B8}"/>
          </ac:spMkLst>
        </pc:spChg>
        <pc:spChg chg="del">
          <ac:chgData name="韩景晔" userId="ded93679-235b-4e45-a11d-faf34fb1c87e" providerId="ADAL" clId="{DBC63BFD-BA85-4644-A854-58AFB28C3736}" dt="2022-09-17T19:19:09.885" v="2743" actId="478"/>
          <ac:spMkLst>
            <pc:docMk/>
            <pc:sldMk cId="848170875" sldId="294"/>
            <ac:spMk id="43" creationId="{8608274B-B48B-0F5F-52C8-F729FE5BC21C}"/>
          </ac:spMkLst>
        </pc:spChg>
        <pc:spChg chg="del">
          <ac:chgData name="韩景晔" userId="ded93679-235b-4e45-a11d-faf34fb1c87e" providerId="ADAL" clId="{DBC63BFD-BA85-4644-A854-58AFB28C3736}" dt="2022-09-17T19:19:09.885" v="2743" actId="478"/>
          <ac:spMkLst>
            <pc:docMk/>
            <pc:sldMk cId="848170875" sldId="294"/>
            <ac:spMk id="47" creationId="{CA88FDEC-E9DB-56F8-1DB9-5A56E55C3623}"/>
          </ac:spMkLst>
        </pc:spChg>
        <pc:picChg chg="add del mod">
          <ac:chgData name="韩景晔" userId="ded93679-235b-4e45-a11d-faf34fb1c87e" providerId="ADAL" clId="{DBC63BFD-BA85-4644-A854-58AFB28C3736}" dt="2022-09-17T19:56:37.463" v="2764" actId="478"/>
          <ac:picMkLst>
            <pc:docMk/>
            <pc:sldMk cId="848170875" sldId="294"/>
            <ac:picMk id="4" creationId="{42AA9FED-1803-DE9D-1EF0-A91E7F216A2C}"/>
          </ac:picMkLst>
        </pc:picChg>
        <pc:picChg chg="add del mod">
          <ac:chgData name="韩景晔" userId="ded93679-235b-4e45-a11d-faf34fb1c87e" providerId="ADAL" clId="{DBC63BFD-BA85-4644-A854-58AFB28C3736}" dt="2022-09-17T19:58:28.204" v="2771" actId="478"/>
          <ac:picMkLst>
            <pc:docMk/>
            <pc:sldMk cId="848170875" sldId="294"/>
            <ac:picMk id="12" creationId="{6D53EE8E-AED3-56E1-C480-E319171170F8}"/>
          </ac:picMkLst>
        </pc:picChg>
        <pc:picChg chg="add del mod">
          <ac:chgData name="韩景晔" userId="ded93679-235b-4e45-a11d-faf34fb1c87e" providerId="ADAL" clId="{DBC63BFD-BA85-4644-A854-58AFB28C3736}" dt="2022-09-17T20:01:30.749" v="2784" actId="478"/>
          <ac:picMkLst>
            <pc:docMk/>
            <pc:sldMk cId="848170875" sldId="294"/>
            <ac:picMk id="16" creationId="{94900130-F0DD-1FD8-CC34-8F8861F0D79F}"/>
          </ac:picMkLst>
        </pc:picChg>
        <pc:picChg chg="add mod">
          <ac:chgData name="韩景晔" userId="ded93679-235b-4e45-a11d-faf34fb1c87e" providerId="ADAL" clId="{DBC63BFD-BA85-4644-A854-58AFB28C3736}" dt="2022-09-17T21:17:51.673" v="3097" actId="1076"/>
          <ac:picMkLst>
            <pc:docMk/>
            <pc:sldMk cId="848170875" sldId="294"/>
            <ac:picMk id="21" creationId="{16EE758F-EF6D-DD19-6C7B-9C4A88C5C9FE}"/>
          </ac:picMkLst>
        </pc:picChg>
        <pc:picChg chg="del">
          <ac:chgData name="韩景晔" userId="ded93679-235b-4e45-a11d-faf34fb1c87e" providerId="ADAL" clId="{DBC63BFD-BA85-4644-A854-58AFB28C3736}" dt="2022-09-17T19:19:09.885" v="2743" actId="478"/>
          <ac:picMkLst>
            <pc:docMk/>
            <pc:sldMk cId="848170875" sldId="294"/>
            <ac:picMk id="40" creationId="{F3CA7C70-1D53-6054-5073-14F13E8CD3FC}"/>
          </ac:picMkLst>
        </pc:picChg>
      </pc:sldChg>
      <pc:sldChg chg="addSp delSp modSp add mod">
        <pc:chgData name="韩景晔" userId="ded93679-235b-4e45-a11d-faf34fb1c87e" providerId="ADAL" clId="{DBC63BFD-BA85-4644-A854-58AFB28C3736}" dt="2022-10-17T09:21:23.437" v="7168" actId="14100"/>
        <pc:sldMkLst>
          <pc:docMk/>
          <pc:sldMk cId="1002210969" sldId="295"/>
        </pc:sldMkLst>
        <pc:spChg chg="add mod">
          <ac:chgData name="韩景晔" userId="ded93679-235b-4e45-a11d-faf34fb1c87e" providerId="ADAL" clId="{DBC63BFD-BA85-4644-A854-58AFB28C3736}" dt="2022-09-17T21:23:17.338" v="3416" actId="1076"/>
          <ac:spMkLst>
            <pc:docMk/>
            <pc:sldMk cId="1002210969" sldId="295"/>
            <ac:spMk id="4" creationId="{F5309C44-9931-02AC-7995-1A5A25ADCA2B}"/>
          </ac:spMkLst>
        </pc:spChg>
        <pc:spChg chg="add mod">
          <ac:chgData name="韩景晔" userId="ded93679-235b-4e45-a11d-faf34fb1c87e" providerId="ADAL" clId="{DBC63BFD-BA85-4644-A854-58AFB28C3736}" dt="2022-09-17T21:23:17.338" v="3416" actId="1076"/>
          <ac:spMkLst>
            <pc:docMk/>
            <pc:sldMk cId="1002210969" sldId="295"/>
            <ac:spMk id="6" creationId="{FFC421D0-4EB2-F1AC-F15B-7848A6DC0A14}"/>
          </ac:spMkLst>
        </pc:spChg>
        <pc:spChg chg="add mod">
          <ac:chgData name="韩景晔" userId="ded93679-235b-4e45-a11d-faf34fb1c87e" providerId="ADAL" clId="{DBC63BFD-BA85-4644-A854-58AFB28C3736}" dt="2022-10-17T09:21:23.437" v="7168" actId="14100"/>
          <ac:spMkLst>
            <pc:docMk/>
            <pc:sldMk cId="1002210969" sldId="295"/>
            <ac:spMk id="12" creationId="{B852B7F8-BDCC-6757-7736-515B704C9C25}"/>
          </ac:spMkLst>
        </pc:spChg>
        <pc:spChg chg="add mod">
          <ac:chgData name="韩景晔" userId="ded93679-235b-4e45-a11d-faf34fb1c87e" providerId="ADAL" clId="{DBC63BFD-BA85-4644-A854-58AFB28C3736}" dt="2022-09-17T22:46:00.068" v="4051" actId="1076"/>
          <ac:spMkLst>
            <pc:docMk/>
            <pc:sldMk cId="1002210969" sldId="295"/>
            <ac:spMk id="13" creationId="{0DDCEC5F-4720-E3D1-3F8B-B590EF4B4F26}"/>
          </ac:spMkLst>
        </pc:spChg>
        <pc:spChg chg="mod">
          <ac:chgData name="韩景晔" userId="ded93679-235b-4e45-a11d-faf34fb1c87e" providerId="ADAL" clId="{DBC63BFD-BA85-4644-A854-58AFB28C3736}" dt="2022-09-17T23:01:04.951" v="4346" actId="207"/>
          <ac:spMkLst>
            <pc:docMk/>
            <pc:sldMk cId="1002210969" sldId="295"/>
            <ac:spMk id="15" creationId="{0D3E7F1F-F6E1-24EB-BD5B-9E76A214DCE9}"/>
          </ac:spMkLst>
        </pc:spChg>
        <pc:spChg chg="del">
          <ac:chgData name="韩景晔" userId="ded93679-235b-4e45-a11d-faf34fb1c87e" providerId="ADAL" clId="{DBC63BFD-BA85-4644-A854-58AFB28C3736}" dt="2022-09-17T21:18:08.909" v="3101" actId="478"/>
          <ac:spMkLst>
            <pc:docMk/>
            <pc:sldMk cId="1002210969" sldId="295"/>
            <ac:spMk id="19" creationId="{12963D64-0D5A-001F-A961-4A7235ABDF17}"/>
          </ac:spMkLst>
        </pc:spChg>
        <pc:spChg chg="mod">
          <ac:chgData name="韩景晔" userId="ded93679-235b-4e45-a11d-faf34fb1c87e" providerId="ADAL" clId="{DBC63BFD-BA85-4644-A854-58AFB28C3736}" dt="2022-09-17T21:23:20.928" v="3417" actId="1076"/>
          <ac:spMkLst>
            <pc:docMk/>
            <pc:sldMk cId="1002210969" sldId="295"/>
            <ac:spMk id="22" creationId="{2C976501-24D9-18DF-1186-5C2D4D1A5F58}"/>
          </ac:spMkLst>
        </pc:spChg>
        <pc:spChg chg="mod">
          <ac:chgData name="韩景晔" userId="ded93679-235b-4e45-a11d-faf34fb1c87e" providerId="ADAL" clId="{DBC63BFD-BA85-4644-A854-58AFB28C3736}" dt="2022-09-17T21:23:20.928" v="3417" actId="1076"/>
          <ac:spMkLst>
            <pc:docMk/>
            <pc:sldMk cId="1002210969" sldId="295"/>
            <ac:spMk id="23" creationId="{E511AD1A-60D1-6F86-E793-8E49D25DBCE6}"/>
          </ac:spMkLst>
        </pc:spChg>
        <pc:spChg chg="mod">
          <ac:chgData name="韩景晔" userId="ded93679-235b-4e45-a11d-faf34fb1c87e" providerId="ADAL" clId="{DBC63BFD-BA85-4644-A854-58AFB28C3736}" dt="2022-09-17T21:23:20.928" v="3417" actId="1076"/>
          <ac:spMkLst>
            <pc:docMk/>
            <pc:sldMk cId="1002210969" sldId="295"/>
            <ac:spMk id="24" creationId="{4B38A19C-D9CF-DEC0-EBDD-7E705F9F6FFA}"/>
          </ac:spMkLst>
        </pc:spChg>
        <pc:picChg chg="del">
          <ac:chgData name="韩景晔" userId="ded93679-235b-4e45-a11d-faf34fb1c87e" providerId="ADAL" clId="{DBC63BFD-BA85-4644-A854-58AFB28C3736}" dt="2022-09-17T21:17:54.780" v="3098" actId="478"/>
          <ac:picMkLst>
            <pc:docMk/>
            <pc:sldMk cId="1002210969" sldId="295"/>
            <ac:picMk id="21" creationId="{16EE758F-EF6D-DD19-6C7B-9C4A88C5C9FE}"/>
          </ac:picMkLst>
        </pc:picChg>
      </pc:sldChg>
      <pc:sldChg chg="addSp delSp modSp add del mod">
        <pc:chgData name="韩景晔" userId="ded93679-235b-4e45-a11d-faf34fb1c87e" providerId="ADAL" clId="{DBC63BFD-BA85-4644-A854-58AFB28C3736}" dt="2022-09-18T06:25:00.332" v="4664" actId="47"/>
        <pc:sldMkLst>
          <pc:docMk/>
          <pc:sldMk cId="2900132651" sldId="296"/>
        </pc:sldMkLst>
        <pc:spChg chg="del">
          <ac:chgData name="韩景晔" userId="ded93679-235b-4e45-a11d-faf34fb1c87e" providerId="ADAL" clId="{DBC63BFD-BA85-4644-A854-58AFB28C3736}" dt="2022-09-17T21:24:40.686" v="3500" actId="478"/>
          <ac:spMkLst>
            <pc:docMk/>
            <pc:sldMk cId="2900132651" sldId="296"/>
            <ac:spMk id="4" creationId="{F5309C44-9931-02AC-7995-1A5A25ADCA2B}"/>
          </ac:spMkLst>
        </pc:spChg>
        <pc:spChg chg="del">
          <ac:chgData name="韩景晔" userId="ded93679-235b-4e45-a11d-faf34fb1c87e" providerId="ADAL" clId="{DBC63BFD-BA85-4644-A854-58AFB28C3736}" dt="2022-09-17T21:24:40.686" v="3500" actId="478"/>
          <ac:spMkLst>
            <pc:docMk/>
            <pc:sldMk cId="2900132651" sldId="296"/>
            <ac:spMk id="6" creationId="{FFC421D0-4EB2-F1AC-F15B-7848A6DC0A14}"/>
          </ac:spMkLst>
        </pc:spChg>
        <pc:spChg chg="del">
          <ac:chgData name="韩景晔" userId="ded93679-235b-4e45-a11d-faf34fb1c87e" providerId="ADAL" clId="{DBC63BFD-BA85-4644-A854-58AFB28C3736}" dt="2022-09-17T21:24:40.686" v="3500" actId="478"/>
          <ac:spMkLst>
            <pc:docMk/>
            <pc:sldMk cId="2900132651" sldId="296"/>
            <ac:spMk id="12" creationId="{B852B7F8-BDCC-6757-7736-515B704C9C25}"/>
          </ac:spMkLst>
        </pc:spChg>
        <pc:spChg chg="del">
          <ac:chgData name="韩景晔" userId="ded93679-235b-4e45-a11d-faf34fb1c87e" providerId="ADAL" clId="{DBC63BFD-BA85-4644-A854-58AFB28C3736}" dt="2022-09-17T21:24:40.686" v="3500" actId="478"/>
          <ac:spMkLst>
            <pc:docMk/>
            <pc:sldMk cId="2900132651" sldId="296"/>
            <ac:spMk id="13" creationId="{0DDCEC5F-4720-E3D1-3F8B-B590EF4B4F26}"/>
          </ac:spMkLst>
        </pc:spChg>
        <pc:spChg chg="add del mod">
          <ac:chgData name="韩景晔" userId="ded93679-235b-4e45-a11d-faf34fb1c87e" providerId="ADAL" clId="{DBC63BFD-BA85-4644-A854-58AFB28C3736}" dt="2022-09-17T21:24:50.584" v="3502"/>
          <ac:spMkLst>
            <pc:docMk/>
            <pc:sldMk cId="2900132651" sldId="296"/>
            <ac:spMk id="14" creationId="{0E83C4E2-14E6-85A5-7C33-95C1A4C14BF5}"/>
          </ac:spMkLst>
        </pc:spChg>
        <pc:spChg chg="mod">
          <ac:chgData name="韩景晔" userId="ded93679-235b-4e45-a11d-faf34fb1c87e" providerId="ADAL" clId="{DBC63BFD-BA85-4644-A854-58AFB28C3736}" dt="2022-09-17T23:01:09.357" v="4348" actId="207"/>
          <ac:spMkLst>
            <pc:docMk/>
            <pc:sldMk cId="2900132651" sldId="296"/>
            <ac:spMk id="17" creationId="{2A4E7A37-DB62-0D12-6613-08EBB24B4CB3}"/>
          </ac:spMkLst>
        </pc:spChg>
        <pc:spChg chg="del">
          <ac:chgData name="韩景晔" userId="ded93679-235b-4e45-a11d-faf34fb1c87e" providerId="ADAL" clId="{DBC63BFD-BA85-4644-A854-58AFB28C3736}" dt="2022-09-17T21:24:40.686" v="3500" actId="478"/>
          <ac:spMkLst>
            <pc:docMk/>
            <pc:sldMk cId="2900132651" sldId="296"/>
            <ac:spMk id="22" creationId="{2C976501-24D9-18DF-1186-5C2D4D1A5F58}"/>
          </ac:spMkLst>
        </pc:spChg>
        <pc:spChg chg="del">
          <ac:chgData name="韩景晔" userId="ded93679-235b-4e45-a11d-faf34fb1c87e" providerId="ADAL" clId="{DBC63BFD-BA85-4644-A854-58AFB28C3736}" dt="2022-09-17T21:24:40.686" v="3500" actId="478"/>
          <ac:spMkLst>
            <pc:docMk/>
            <pc:sldMk cId="2900132651" sldId="296"/>
            <ac:spMk id="23" creationId="{E511AD1A-60D1-6F86-E793-8E49D25DBCE6}"/>
          </ac:spMkLst>
        </pc:spChg>
        <pc:spChg chg="del">
          <ac:chgData name="韩景晔" userId="ded93679-235b-4e45-a11d-faf34fb1c87e" providerId="ADAL" clId="{DBC63BFD-BA85-4644-A854-58AFB28C3736}" dt="2022-09-17T21:24:40.686" v="3500" actId="478"/>
          <ac:spMkLst>
            <pc:docMk/>
            <pc:sldMk cId="2900132651" sldId="296"/>
            <ac:spMk id="24" creationId="{4B38A19C-D9CF-DEC0-EBDD-7E705F9F6FFA}"/>
          </ac:spMkLst>
        </pc:spChg>
        <pc:spChg chg="add del mod">
          <ac:chgData name="韩景晔" userId="ded93679-235b-4e45-a11d-faf34fb1c87e" providerId="ADAL" clId="{DBC63BFD-BA85-4644-A854-58AFB28C3736}" dt="2022-09-17T21:24:50.584" v="3502"/>
          <ac:spMkLst>
            <pc:docMk/>
            <pc:sldMk cId="2900132651" sldId="296"/>
            <ac:spMk id="28" creationId="{11E98242-74E6-B86E-B472-B0D0A7BE9A47}"/>
          </ac:spMkLst>
        </pc:spChg>
        <pc:spChg chg="add del mod">
          <ac:chgData name="韩景晔" userId="ded93679-235b-4e45-a11d-faf34fb1c87e" providerId="ADAL" clId="{DBC63BFD-BA85-4644-A854-58AFB28C3736}" dt="2022-09-17T21:24:50.584" v="3502"/>
          <ac:spMkLst>
            <pc:docMk/>
            <pc:sldMk cId="2900132651" sldId="296"/>
            <ac:spMk id="29" creationId="{830C13E8-BD7D-9C01-0DEF-FD105BA66473}"/>
          </ac:spMkLst>
        </pc:spChg>
        <pc:spChg chg="add del mod">
          <ac:chgData name="韩景晔" userId="ded93679-235b-4e45-a11d-faf34fb1c87e" providerId="ADAL" clId="{DBC63BFD-BA85-4644-A854-58AFB28C3736}" dt="2022-09-17T21:24:50.584" v="3502"/>
          <ac:spMkLst>
            <pc:docMk/>
            <pc:sldMk cId="2900132651" sldId="296"/>
            <ac:spMk id="30" creationId="{3BA201E8-BF80-2AC9-9B2B-8ED3468DBD40}"/>
          </ac:spMkLst>
        </pc:spChg>
        <pc:spChg chg="add del mod">
          <ac:chgData name="韩景晔" userId="ded93679-235b-4e45-a11d-faf34fb1c87e" providerId="ADAL" clId="{DBC63BFD-BA85-4644-A854-58AFB28C3736}" dt="2022-09-17T21:24:50.584" v="3502"/>
          <ac:spMkLst>
            <pc:docMk/>
            <pc:sldMk cId="2900132651" sldId="296"/>
            <ac:spMk id="31" creationId="{35B27CF0-13A2-6DA9-EBFA-8C301BC5C74E}"/>
          </ac:spMkLst>
        </pc:spChg>
        <pc:spChg chg="add del mod">
          <ac:chgData name="韩景晔" userId="ded93679-235b-4e45-a11d-faf34fb1c87e" providerId="ADAL" clId="{DBC63BFD-BA85-4644-A854-58AFB28C3736}" dt="2022-09-17T21:24:50.584" v="3502"/>
          <ac:spMkLst>
            <pc:docMk/>
            <pc:sldMk cId="2900132651" sldId="296"/>
            <ac:spMk id="32" creationId="{C6889C85-C1FA-AFA8-D304-EAA2A50ACA75}"/>
          </ac:spMkLst>
        </pc:spChg>
        <pc:spChg chg="add del mod">
          <ac:chgData name="韩景晔" userId="ded93679-235b-4e45-a11d-faf34fb1c87e" providerId="ADAL" clId="{DBC63BFD-BA85-4644-A854-58AFB28C3736}" dt="2022-09-17T21:24:50.584" v="3502"/>
          <ac:spMkLst>
            <pc:docMk/>
            <pc:sldMk cId="2900132651" sldId="296"/>
            <ac:spMk id="33" creationId="{4A80522B-3B57-D836-1A61-4FA44B5A2D77}"/>
          </ac:spMkLst>
        </pc:spChg>
        <pc:spChg chg="add del mod">
          <ac:chgData name="韩景晔" userId="ded93679-235b-4e45-a11d-faf34fb1c87e" providerId="ADAL" clId="{DBC63BFD-BA85-4644-A854-58AFB28C3736}" dt="2022-09-17T21:24:50.584" v="3502"/>
          <ac:spMkLst>
            <pc:docMk/>
            <pc:sldMk cId="2900132651" sldId="296"/>
            <ac:spMk id="34" creationId="{84DE5570-28FE-64F0-FDD4-C56C9E48167E}"/>
          </ac:spMkLst>
        </pc:spChg>
        <pc:spChg chg="add del mod">
          <ac:chgData name="韩景晔" userId="ded93679-235b-4e45-a11d-faf34fb1c87e" providerId="ADAL" clId="{DBC63BFD-BA85-4644-A854-58AFB28C3736}" dt="2022-09-17T21:25:12.604" v="3506"/>
          <ac:spMkLst>
            <pc:docMk/>
            <pc:sldMk cId="2900132651" sldId="296"/>
            <ac:spMk id="35" creationId="{4DD747B3-AE89-FADF-00E1-48FBB03AEE5E}"/>
          </ac:spMkLst>
        </pc:spChg>
        <pc:spChg chg="add del mod">
          <ac:chgData name="韩景晔" userId="ded93679-235b-4e45-a11d-faf34fb1c87e" providerId="ADAL" clId="{DBC63BFD-BA85-4644-A854-58AFB28C3736}" dt="2022-09-17T21:25:12.604" v="3506"/>
          <ac:spMkLst>
            <pc:docMk/>
            <pc:sldMk cId="2900132651" sldId="296"/>
            <ac:spMk id="43" creationId="{083973E3-276E-E9B2-402F-00438CE31484}"/>
          </ac:spMkLst>
        </pc:spChg>
        <pc:spChg chg="add del mod">
          <ac:chgData name="韩景晔" userId="ded93679-235b-4e45-a11d-faf34fb1c87e" providerId="ADAL" clId="{DBC63BFD-BA85-4644-A854-58AFB28C3736}" dt="2022-09-17T21:25:12.604" v="3506"/>
          <ac:spMkLst>
            <pc:docMk/>
            <pc:sldMk cId="2900132651" sldId="296"/>
            <ac:spMk id="44" creationId="{18D741F5-8A19-E0CC-BBF7-CAC34AC868BD}"/>
          </ac:spMkLst>
        </pc:spChg>
        <pc:spChg chg="add del mod">
          <ac:chgData name="韩景晔" userId="ded93679-235b-4e45-a11d-faf34fb1c87e" providerId="ADAL" clId="{DBC63BFD-BA85-4644-A854-58AFB28C3736}" dt="2022-09-17T21:25:12.604" v="3506"/>
          <ac:spMkLst>
            <pc:docMk/>
            <pc:sldMk cId="2900132651" sldId="296"/>
            <ac:spMk id="45" creationId="{C855A3D5-F154-9729-96DC-F65E8D119083}"/>
          </ac:spMkLst>
        </pc:spChg>
        <pc:spChg chg="add del mod">
          <ac:chgData name="韩景晔" userId="ded93679-235b-4e45-a11d-faf34fb1c87e" providerId="ADAL" clId="{DBC63BFD-BA85-4644-A854-58AFB28C3736}" dt="2022-09-17T21:25:12.604" v="3506"/>
          <ac:spMkLst>
            <pc:docMk/>
            <pc:sldMk cId="2900132651" sldId="296"/>
            <ac:spMk id="46" creationId="{4DFF27B8-29BD-CCDC-69CE-7A6105D4D2BA}"/>
          </ac:spMkLst>
        </pc:spChg>
        <pc:spChg chg="add del mod">
          <ac:chgData name="韩景晔" userId="ded93679-235b-4e45-a11d-faf34fb1c87e" providerId="ADAL" clId="{DBC63BFD-BA85-4644-A854-58AFB28C3736}" dt="2022-09-17T21:25:12.604" v="3506"/>
          <ac:spMkLst>
            <pc:docMk/>
            <pc:sldMk cId="2900132651" sldId="296"/>
            <ac:spMk id="47" creationId="{C5544853-E964-8BF7-CECD-DC4448923859}"/>
          </ac:spMkLst>
        </pc:spChg>
        <pc:spChg chg="add del mod">
          <ac:chgData name="韩景晔" userId="ded93679-235b-4e45-a11d-faf34fb1c87e" providerId="ADAL" clId="{DBC63BFD-BA85-4644-A854-58AFB28C3736}" dt="2022-09-17T21:25:12.604" v="3506"/>
          <ac:spMkLst>
            <pc:docMk/>
            <pc:sldMk cId="2900132651" sldId="296"/>
            <ac:spMk id="48" creationId="{2C23CB1D-A18E-1559-356F-2B96D5E81820}"/>
          </ac:spMkLst>
        </pc:spChg>
        <pc:spChg chg="add del mod">
          <ac:chgData name="韩景晔" userId="ded93679-235b-4e45-a11d-faf34fb1c87e" providerId="ADAL" clId="{DBC63BFD-BA85-4644-A854-58AFB28C3736}" dt="2022-09-17T21:25:12.604" v="3506"/>
          <ac:spMkLst>
            <pc:docMk/>
            <pc:sldMk cId="2900132651" sldId="296"/>
            <ac:spMk id="49" creationId="{957EAF00-00EF-0C7D-4519-504B67B54F3A}"/>
          </ac:spMkLst>
        </pc:spChg>
        <pc:spChg chg="add del mod">
          <ac:chgData name="韩景晔" userId="ded93679-235b-4e45-a11d-faf34fb1c87e" providerId="ADAL" clId="{DBC63BFD-BA85-4644-A854-58AFB28C3736}" dt="2022-09-17T22:42:20.828" v="3921" actId="478"/>
          <ac:spMkLst>
            <pc:docMk/>
            <pc:sldMk cId="2900132651" sldId="296"/>
            <ac:spMk id="51" creationId="{94FF46DB-1F6D-0767-632C-6382DE1BBA97}"/>
          </ac:spMkLst>
        </pc:spChg>
        <pc:spChg chg="add del mod">
          <ac:chgData name="韩景晔" userId="ded93679-235b-4e45-a11d-faf34fb1c87e" providerId="ADAL" clId="{DBC63BFD-BA85-4644-A854-58AFB28C3736}" dt="2022-09-17T22:48:48.799" v="4139" actId="21"/>
          <ac:spMkLst>
            <pc:docMk/>
            <pc:sldMk cId="2900132651" sldId="296"/>
            <ac:spMk id="52" creationId="{53AAC1BB-3195-8A18-871D-4D678566266C}"/>
          </ac:spMkLst>
        </pc:spChg>
        <pc:spChg chg="add del mod">
          <ac:chgData name="韩景晔" userId="ded93679-235b-4e45-a11d-faf34fb1c87e" providerId="ADAL" clId="{DBC63BFD-BA85-4644-A854-58AFB28C3736}" dt="2022-09-17T22:55:11.881" v="4256" actId="478"/>
          <ac:spMkLst>
            <pc:docMk/>
            <pc:sldMk cId="2900132651" sldId="296"/>
            <ac:spMk id="54" creationId="{F3D750C1-1A8B-34C0-CF3A-9E09F8FB2E3A}"/>
          </ac:spMkLst>
        </pc:spChg>
        <pc:spChg chg="add mod">
          <ac:chgData name="韩景晔" userId="ded93679-235b-4e45-a11d-faf34fb1c87e" providerId="ADAL" clId="{DBC63BFD-BA85-4644-A854-58AFB28C3736}" dt="2022-09-17T22:57:19.954" v="4313" actId="1076"/>
          <ac:spMkLst>
            <pc:docMk/>
            <pc:sldMk cId="2900132651" sldId="296"/>
            <ac:spMk id="57" creationId="{61AC608B-C91B-B0BF-2EBF-1F9005DEE156}"/>
          </ac:spMkLst>
        </pc:spChg>
        <pc:spChg chg="add mod">
          <ac:chgData name="韩景晔" userId="ded93679-235b-4e45-a11d-faf34fb1c87e" providerId="ADAL" clId="{DBC63BFD-BA85-4644-A854-58AFB28C3736}" dt="2022-09-17T22:57:19.954" v="4313" actId="1076"/>
          <ac:spMkLst>
            <pc:docMk/>
            <pc:sldMk cId="2900132651" sldId="296"/>
            <ac:spMk id="59" creationId="{A69DD45F-BDD9-0679-AEEE-E989449BF87A}"/>
          </ac:spMkLst>
        </pc:spChg>
        <pc:spChg chg="add mod">
          <ac:chgData name="韩景晔" userId="ded93679-235b-4e45-a11d-faf34fb1c87e" providerId="ADAL" clId="{DBC63BFD-BA85-4644-A854-58AFB28C3736}" dt="2022-09-17T22:57:19.954" v="4313" actId="1076"/>
          <ac:spMkLst>
            <pc:docMk/>
            <pc:sldMk cId="2900132651" sldId="296"/>
            <ac:spMk id="60" creationId="{9F3395EC-AF0B-1898-4FE8-E840460BC0B5}"/>
          </ac:spMkLst>
        </pc:spChg>
        <pc:spChg chg="add mod">
          <ac:chgData name="韩景晔" userId="ded93679-235b-4e45-a11d-faf34fb1c87e" providerId="ADAL" clId="{DBC63BFD-BA85-4644-A854-58AFB28C3736}" dt="2022-09-17T22:57:19.954" v="4313" actId="1076"/>
          <ac:spMkLst>
            <pc:docMk/>
            <pc:sldMk cId="2900132651" sldId="296"/>
            <ac:spMk id="61" creationId="{8818FCBF-23EF-C327-BEA4-D74109EB0901}"/>
          </ac:spMkLst>
        </pc:spChg>
        <pc:spChg chg="add mod">
          <ac:chgData name="韩景晔" userId="ded93679-235b-4e45-a11d-faf34fb1c87e" providerId="ADAL" clId="{DBC63BFD-BA85-4644-A854-58AFB28C3736}" dt="2022-09-17T22:57:19.954" v="4313" actId="1076"/>
          <ac:spMkLst>
            <pc:docMk/>
            <pc:sldMk cId="2900132651" sldId="296"/>
            <ac:spMk id="62" creationId="{7C331FBD-4D37-2404-F8E8-F0CD7EF96E4C}"/>
          </ac:spMkLst>
        </pc:spChg>
        <pc:spChg chg="add mod">
          <ac:chgData name="韩景晔" userId="ded93679-235b-4e45-a11d-faf34fb1c87e" providerId="ADAL" clId="{DBC63BFD-BA85-4644-A854-58AFB28C3736}" dt="2022-09-17T22:57:19.954" v="4313" actId="1076"/>
          <ac:spMkLst>
            <pc:docMk/>
            <pc:sldMk cId="2900132651" sldId="296"/>
            <ac:spMk id="65" creationId="{ACD989E0-5CC3-A19D-61A3-9399F3BEDBE8}"/>
          </ac:spMkLst>
        </pc:spChg>
        <pc:spChg chg="add mod">
          <ac:chgData name="韩景晔" userId="ded93679-235b-4e45-a11d-faf34fb1c87e" providerId="ADAL" clId="{DBC63BFD-BA85-4644-A854-58AFB28C3736}" dt="2022-09-17T22:57:19.954" v="4313" actId="1076"/>
          <ac:spMkLst>
            <pc:docMk/>
            <pc:sldMk cId="2900132651" sldId="296"/>
            <ac:spMk id="66" creationId="{947E4ECF-3723-1C6F-E2C2-5E8D32EE9460}"/>
          </ac:spMkLst>
        </pc:spChg>
        <pc:spChg chg="add mod">
          <ac:chgData name="韩景晔" userId="ded93679-235b-4e45-a11d-faf34fb1c87e" providerId="ADAL" clId="{DBC63BFD-BA85-4644-A854-58AFB28C3736}" dt="2022-09-17T22:57:19.954" v="4313" actId="1076"/>
          <ac:spMkLst>
            <pc:docMk/>
            <pc:sldMk cId="2900132651" sldId="296"/>
            <ac:spMk id="68" creationId="{EC203711-C616-3158-6374-63983C95D811}"/>
          </ac:spMkLst>
        </pc:spChg>
        <pc:spChg chg="add mod">
          <ac:chgData name="韩景晔" userId="ded93679-235b-4e45-a11d-faf34fb1c87e" providerId="ADAL" clId="{DBC63BFD-BA85-4644-A854-58AFB28C3736}" dt="2022-09-17T22:57:19.954" v="4313" actId="1076"/>
          <ac:spMkLst>
            <pc:docMk/>
            <pc:sldMk cId="2900132651" sldId="296"/>
            <ac:spMk id="69" creationId="{07945014-BFA8-0780-A5D3-3FA6D8F4BE6C}"/>
          </ac:spMkLst>
        </pc:spChg>
        <pc:spChg chg="add mod">
          <ac:chgData name="韩景晔" userId="ded93679-235b-4e45-a11d-faf34fb1c87e" providerId="ADAL" clId="{DBC63BFD-BA85-4644-A854-58AFB28C3736}" dt="2022-09-17T22:57:19.954" v="4313" actId="1076"/>
          <ac:spMkLst>
            <pc:docMk/>
            <pc:sldMk cId="2900132651" sldId="296"/>
            <ac:spMk id="71" creationId="{F77606E8-92CD-625B-A8FA-32D2554F822D}"/>
          </ac:spMkLst>
        </pc:spChg>
        <pc:spChg chg="add mod">
          <ac:chgData name="韩景晔" userId="ded93679-235b-4e45-a11d-faf34fb1c87e" providerId="ADAL" clId="{DBC63BFD-BA85-4644-A854-58AFB28C3736}" dt="2022-09-17T22:57:19.954" v="4313" actId="1076"/>
          <ac:spMkLst>
            <pc:docMk/>
            <pc:sldMk cId="2900132651" sldId="296"/>
            <ac:spMk id="73" creationId="{0776BB76-9FFA-BAB1-50A4-C87EE2938B9E}"/>
          </ac:spMkLst>
        </pc:spChg>
        <pc:spChg chg="add del mod">
          <ac:chgData name="韩景晔" userId="ded93679-235b-4e45-a11d-faf34fb1c87e" providerId="ADAL" clId="{DBC63BFD-BA85-4644-A854-58AFB28C3736}" dt="2022-09-17T22:56:05.866" v="4276"/>
          <ac:spMkLst>
            <pc:docMk/>
            <pc:sldMk cId="2900132651" sldId="296"/>
            <ac:spMk id="78" creationId="{84D1C318-A28B-300E-77B4-96C8C14F62CE}"/>
          </ac:spMkLst>
        </pc:spChg>
        <pc:spChg chg="add del mod">
          <ac:chgData name="韩景晔" userId="ded93679-235b-4e45-a11d-faf34fb1c87e" providerId="ADAL" clId="{DBC63BFD-BA85-4644-A854-58AFB28C3736}" dt="2022-09-17T22:56:05.866" v="4276"/>
          <ac:spMkLst>
            <pc:docMk/>
            <pc:sldMk cId="2900132651" sldId="296"/>
            <ac:spMk id="79" creationId="{8B63ED1A-C236-25A9-7367-5C23D653E2B5}"/>
          </ac:spMkLst>
        </pc:spChg>
        <pc:spChg chg="add mod">
          <ac:chgData name="韩景晔" userId="ded93679-235b-4e45-a11d-faf34fb1c87e" providerId="ADAL" clId="{DBC63BFD-BA85-4644-A854-58AFB28C3736}" dt="2022-09-17T22:57:19.954" v="4313" actId="1076"/>
          <ac:spMkLst>
            <pc:docMk/>
            <pc:sldMk cId="2900132651" sldId="296"/>
            <ac:spMk id="82" creationId="{CF0F38D3-8F7B-8323-BA02-398B4009A492}"/>
          </ac:spMkLst>
        </pc:spChg>
        <pc:spChg chg="add mod">
          <ac:chgData name="韩景晔" userId="ded93679-235b-4e45-a11d-faf34fb1c87e" providerId="ADAL" clId="{DBC63BFD-BA85-4644-A854-58AFB28C3736}" dt="2022-09-17T22:57:19.954" v="4313" actId="1076"/>
          <ac:spMkLst>
            <pc:docMk/>
            <pc:sldMk cId="2900132651" sldId="296"/>
            <ac:spMk id="84" creationId="{0028DA53-6A4F-009C-76E5-C07CFB05FAD0}"/>
          </ac:spMkLst>
        </pc:spChg>
        <pc:graphicFrameChg chg="add del mod modGraphic">
          <ac:chgData name="韩景晔" userId="ded93679-235b-4e45-a11d-faf34fb1c87e" providerId="ADAL" clId="{DBC63BFD-BA85-4644-A854-58AFB28C3736}" dt="2022-09-17T22:55:11.881" v="4256" actId="478"/>
          <ac:graphicFrameMkLst>
            <pc:docMk/>
            <pc:sldMk cId="2900132651" sldId="296"/>
            <ac:graphicFrameMk id="53" creationId="{DD954181-AC2B-4596-80F3-DE9DE835BBF8}"/>
          </ac:graphicFrameMkLst>
        </pc:graphicFrameChg>
        <pc:picChg chg="add del mod">
          <ac:chgData name="韩景晔" userId="ded93679-235b-4e45-a11d-faf34fb1c87e" providerId="ADAL" clId="{DBC63BFD-BA85-4644-A854-58AFB28C3736}" dt="2022-09-17T21:24:50.584" v="3502"/>
          <ac:picMkLst>
            <pc:docMk/>
            <pc:sldMk cId="2900132651" sldId="296"/>
            <ac:picMk id="16" creationId="{FA12A76E-A787-7396-3458-20A148EC4319}"/>
          </ac:picMkLst>
        </pc:picChg>
        <pc:picChg chg="add del mod">
          <ac:chgData name="韩景晔" userId="ded93679-235b-4e45-a11d-faf34fb1c87e" providerId="ADAL" clId="{DBC63BFD-BA85-4644-A854-58AFB28C3736}" dt="2022-09-17T21:24:50.584" v="3502"/>
          <ac:picMkLst>
            <pc:docMk/>
            <pc:sldMk cId="2900132651" sldId="296"/>
            <ac:picMk id="19" creationId="{13343B4F-96B6-F36E-0213-B7E69D4C86D0}"/>
          </ac:picMkLst>
        </pc:picChg>
        <pc:picChg chg="add del mod">
          <ac:chgData name="韩景晔" userId="ded93679-235b-4e45-a11d-faf34fb1c87e" providerId="ADAL" clId="{DBC63BFD-BA85-4644-A854-58AFB28C3736}" dt="2022-09-17T21:24:50.584" v="3502"/>
          <ac:picMkLst>
            <pc:docMk/>
            <pc:sldMk cId="2900132651" sldId="296"/>
            <ac:picMk id="20" creationId="{BD286C67-B2D2-AE67-AE81-84A75583FC36}"/>
          </ac:picMkLst>
        </pc:picChg>
        <pc:picChg chg="add del mod">
          <ac:chgData name="韩景晔" userId="ded93679-235b-4e45-a11d-faf34fb1c87e" providerId="ADAL" clId="{DBC63BFD-BA85-4644-A854-58AFB28C3736}" dt="2022-09-17T21:24:50.584" v="3502"/>
          <ac:picMkLst>
            <pc:docMk/>
            <pc:sldMk cId="2900132651" sldId="296"/>
            <ac:picMk id="21" creationId="{20B31729-B290-D406-1138-6F36E8643BFD}"/>
          </ac:picMkLst>
        </pc:picChg>
        <pc:picChg chg="add del mod">
          <ac:chgData name="韩景晔" userId="ded93679-235b-4e45-a11d-faf34fb1c87e" providerId="ADAL" clId="{DBC63BFD-BA85-4644-A854-58AFB28C3736}" dt="2022-09-17T21:24:50.584" v="3502"/>
          <ac:picMkLst>
            <pc:docMk/>
            <pc:sldMk cId="2900132651" sldId="296"/>
            <ac:picMk id="25" creationId="{D69A862E-4331-1DB7-EA8C-BCB49DC5376D}"/>
          </ac:picMkLst>
        </pc:picChg>
        <pc:picChg chg="add del mod">
          <ac:chgData name="韩景晔" userId="ded93679-235b-4e45-a11d-faf34fb1c87e" providerId="ADAL" clId="{DBC63BFD-BA85-4644-A854-58AFB28C3736}" dt="2022-09-17T21:24:50.584" v="3502"/>
          <ac:picMkLst>
            <pc:docMk/>
            <pc:sldMk cId="2900132651" sldId="296"/>
            <ac:picMk id="26" creationId="{9C89A3A0-FBAF-F820-E042-B179C7F80E2E}"/>
          </ac:picMkLst>
        </pc:picChg>
        <pc:picChg chg="add del mod">
          <ac:chgData name="韩景晔" userId="ded93679-235b-4e45-a11d-faf34fb1c87e" providerId="ADAL" clId="{DBC63BFD-BA85-4644-A854-58AFB28C3736}" dt="2022-09-17T21:24:50.584" v="3502"/>
          <ac:picMkLst>
            <pc:docMk/>
            <pc:sldMk cId="2900132651" sldId="296"/>
            <ac:picMk id="27" creationId="{51D5BA5B-EE9F-9DDC-E2DE-8A43816567A6}"/>
          </ac:picMkLst>
        </pc:picChg>
        <pc:picChg chg="add del mod">
          <ac:chgData name="韩景晔" userId="ded93679-235b-4e45-a11d-faf34fb1c87e" providerId="ADAL" clId="{DBC63BFD-BA85-4644-A854-58AFB28C3736}" dt="2022-09-17T21:25:12.604" v="3506"/>
          <ac:picMkLst>
            <pc:docMk/>
            <pc:sldMk cId="2900132651" sldId="296"/>
            <ac:picMk id="36" creationId="{0166F55A-602B-3075-DE49-79DD94FDA07C}"/>
          </ac:picMkLst>
        </pc:picChg>
        <pc:picChg chg="add del mod">
          <ac:chgData name="韩景晔" userId="ded93679-235b-4e45-a11d-faf34fb1c87e" providerId="ADAL" clId="{DBC63BFD-BA85-4644-A854-58AFB28C3736}" dt="2022-09-17T21:25:12.604" v="3506"/>
          <ac:picMkLst>
            <pc:docMk/>
            <pc:sldMk cId="2900132651" sldId="296"/>
            <ac:picMk id="37" creationId="{24352E20-536B-A1E9-A4A9-D74D3141C491}"/>
          </ac:picMkLst>
        </pc:picChg>
        <pc:picChg chg="add del mod">
          <ac:chgData name="韩景晔" userId="ded93679-235b-4e45-a11d-faf34fb1c87e" providerId="ADAL" clId="{DBC63BFD-BA85-4644-A854-58AFB28C3736}" dt="2022-09-17T21:25:12.604" v="3506"/>
          <ac:picMkLst>
            <pc:docMk/>
            <pc:sldMk cId="2900132651" sldId="296"/>
            <ac:picMk id="38" creationId="{65B57E1B-0365-FDF7-1163-B9973AA9C497}"/>
          </ac:picMkLst>
        </pc:picChg>
        <pc:picChg chg="add del mod">
          <ac:chgData name="韩景晔" userId="ded93679-235b-4e45-a11d-faf34fb1c87e" providerId="ADAL" clId="{DBC63BFD-BA85-4644-A854-58AFB28C3736}" dt="2022-09-17T21:25:12.604" v="3506"/>
          <ac:picMkLst>
            <pc:docMk/>
            <pc:sldMk cId="2900132651" sldId="296"/>
            <ac:picMk id="39" creationId="{EE0ADC73-232A-842A-14F4-D1C977E4A197}"/>
          </ac:picMkLst>
        </pc:picChg>
        <pc:picChg chg="add del mod">
          <ac:chgData name="韩景晔" userId="ded93679-235b-4e45-a11d-faf34fb1c87e" providerId="ADAL" clId="{DBC63BFD-BA85-4644-A854-58AFB28C3736}" dt="2022-09-17T21:25:12.604" v="3506"/>
          <ac:picMkLst>
            <pc:docMk/>
            <pc:sldMk cId="2900132651" sldId="296"/>
            <ac:picMk id="40" creationId="{19A4AA4F-EEFE-539F-5A70-F161C9E54E00}"/>
          </ac:picMkLst>
        </pc:picChg>
        <pc:picChg chg="add del mod">
          <ac:chgData name="韩景晔" userId="ded93679-235b-4e45-a11d-faf34fb1c87e" providerId="ADAL" clId="{DBC63BFD-BA85-4644-A854-58AFB28C3736}" dt="2022-09-17T21:25:12.604" v="3506"/>
          <ac:picMkLst>
            <pc:docMk/>
            <pc:sldMk cId="2900132651" sldId="296"/>
            <ac:picMk id="41" creationId="{9A353DE4-891E-4239-9EAD-D8564FC5097D}"/>
          </ac:picMkLst>
        </pc:picChg>
        <pc:picChg chg="add del mod">
          <ac:chgData name="韩景晔" userId="ded93679-235b-4e45-a11d-faf34fb1c87e" providerId="ADAL" clId="{DBC63BFD-BA85-4644-A854-58AFB28C3736}" dt="2022-09-17T21:25:12.604" v="3506"/>
          <ac:picMkLst>
            <pc:docMk/>
            <pc:sldMk cId="2900132651" sldId="296"/>
            <ac:picMk id="42" creationId="{7BD2F7AE-73CD-C311-2043-C75F099805E5}"/>
          </ac:picMkLst>
        </pc:picChg>
        <pc:picChg chg="add del mod">
          <ac:chgData name="韩景晔" userId="ded93679-235b-4e45-a11d-faf34fb1c87e" providerId="ADAL" clId="{DBC63BFD-BA85-4644-A854-58AFB28C3736}" dt="2022-09-17T22:42:20.828" v="3921" actId="478"/>
          <ac:picMkLst>
            <pc:docMk/>
            <pc:sldMk cId="2900132651" sldId="296"/>
            <ac:picMk id="50" creationId="{C2C20D90-E0B2-3FD8-A584-22B2759CD206}"/>
          </ac:picMkLst>
        </pc:picChg>
        <pc:picChg chg="add del mod">
          <ac:chgData name="韩景晔" userId="ded93679-235b-4e45-a11d-faf34fb1c87e" providerId="ADAL" clId="{DBC63BFD-BA85-4644-A854-58AFB28C3736}" dt="2022-09-17T22:55:04.774" v="4254"/>
          <ac:picMkLst>
            <pc:docMk/>
            <pc:sldMk cId="2900132651" sldId="296"/>
            <ac:picMk id="55" creationId="{033781C5-AC13-0B03-C98C-C89ABD7B5AE3}"/>
          </ac:picMkLst>
        </pc:picChg>
        <pc:picChg chg="add mod">
          <ac:chgData name="韩景晔" userId="ded93679-235b-4e45-a11d-faf34fb1c87e" providerId="ADAL" clId="{DBC63BFD-BA85-4644-A854-58AFB28C3736}" dt="2022-09-17T22:57:19.954" v="4313" actId="1076"/>
          <ac:picMkLst>
            <pc:docMk/>
            <pc:sldMk cId="2900132651" sldId="296"/>
            <ac:picMk id="56" creationId="{41474EE0-53CF-22EC-2BB0-0536C5FB2B3E}"/>
          </ac:picMkLst>
        </pc:picChg>
        <pc:cxnChg chg="mod">
          <ac:chgData name="韩景晔" userId="ded93679-235b-4e45-a11d-faf34fb1c87e" providerId="ADAL" clId="{DBC63BFD-BA85-4644-A854-58AFB28C3736}" dt="2022-09-17T21:25:12.278" v="3505" actId="1076"/>
          <ac:cxnSpMkLst>
            <pc:docMk/>
            <pc:sldMk cId="2900132651" sldId="296"/>
            <ac:cxnSpMk id="7" creationId="{538064EE-F544-02F5-6BB7-A0F86F470F07}"/>
          </ac:cxnSpMkLst>
        </pc:cxnChg>
        <pc:cxnChg chg="add mod">
          <ac:chgData name="韩景晔" userId="ded93679-235b-4e45-a11d-faf34fb1c87e" providerId="ADAL" clId="{DBC63BFD-BA85-4644-A854-58AFB28C3736}" dt="2022-09-17T22:57:19.954" v="4313" actId="1076"/>
          <ac:cxnSpMkLst>
            <pc:docMk/>
            <pc:sldMk cId="2900132651" sldId="296"/>
            <ac:cxnSpMk id="58" creationId="{405DBD2B-CD93-623A-AB12-81C528C34719}"/>
          </ac:cxnSpMkLst>
        </pc:cxnChg>
        <pc:cxnChg chg="add mod">
          <ac:chgData name="韩景晔" userId="ded93679-235b-4e45-a11d-faf34fb1c87e" providerId="ADAL" clId="{DBC63BFD-BA85-4644-A854-58AFB28C3736}" dt="2022-09-17T22:57:19.954" v="4313" actId="1076"/>
          <ac:cxnSpMkLst>
            <pc:docMk/>
            <pc:sldMk cId="2900132651" sldId="296"/>
            <ac:cxnSpMk id="63" creationId="{F42FAC04-CC66-B929-3070-099D9471BA2C}"/>
          </ac:cxnSpMkLst>
        </pc:cxnChg>
        <pc:cxnChg chg="add mod">
          <ac:chgData name="韩景晔" userId="ded93679-235b-4e45-a11d-faf34fb1c87e" providerId="ADAL" clId="{DBC63BFD-BA85-4644-A854-58AFB28C3736}" dt="2022-09-17T22:57:19.954" v="4313" actId="1076"/>
          <ac:cxnSpMkLst>
            <pc:docMk/>
            <pc:sldMk cId="2900132651" sldId="296"/>
            <ac:cxnSpMk id="64" creationId="{DA24CA33-FE7B-9850-2D63-9F679CBDDDCA}"/>
          </ac:cxnSpMkLst>
        </pc:cxnChg>
        <pc:cxnChg chg="add mod">
          <ac:chgData name="韩景晔" userId="ded93679-235b-4e45-a11d-faf34fb1c87e" providerId="ADAL" clId="{DBC63BFD-BA85-4644-A854-58AFB28C3736}" dt="2022-09-17T22:57:19.954" v="4313" actId="1076"/>
          <ac:cxnSpMkLst>
            <pc:docMk/>
            <pc:sldMk cId="2900132651" sldId="296"/>
            <ac:cxnSpMk id="67" creationId="{D15E8CB6-61BC-3820-0AA1-48D882CD3557}"/>
          </ac:cxnSpMkLst>
        </pc:cxnChg>
        <pc:cxnChg chg="add mod">
          <ac:chgData name="韩景晔" userId="ded93679-235b-4e45-a11d-faf34fb1c87e" providerId="ADAL" clId="{DBC63BFD-BA85-4644-A854-58AFB28C3736}" dt="2022-09-17T22:57:19.954" v="4313" actId="1076"/>
          <ac:cxnSpMkLst>
            <pc:docMk/>
            <pc:sldMk cId="2900132651" sldId="296"/>
            <ac:cxnSpMk id="70" creationId="{5FB3E9CE-2D88-F6CD-7901-3F7B3D8ECC99}"/>
          </ac:cxnSpMkLst>
        </pc:cxnChg>
        <pc:cxnChg chg="add mod">
          <ac:chgData name="韩景晔" userId="ded93679-235b-4e45-a11d-faf34fb1c87e" providerId="ADAL" clId="{DBC63BFD-BA85-4644-A854-58AFB28C3736}" dt="2022-09-17T22:57:19.954" v="4313" actId="1076"/>
          <ac:cxnSpMkLst>
            <pc:docMk/>
            <pc:sldMk cId="2900132651" sldId="296"/>
            <ac:cxnSpMk id="72" creationId="{81B2522F-3E56-7AE6-4E40-00A7FC45B292}"/>
          </ac:cxnSpMkLst>
        </pc:cxnChg>
        <pc:cxnChg chg="add del mod">
          <ac:chgData name="韩景晔" userId="ded93679-235b-4e45-a11d-faf34fb1c87e" providerId="ADAL" clId="{DBC63BFD-BA85-4644-A854-58AFB28C3736}" dt="2022-09-17T22:56:05.866" v="4276"/>
          <ac:cxnSpMkLst>
            <pc:docMk/>
            <pc:sldMk cId="2900132651" sldId="296"/>
            <ac:cxnSpMk id="80" creationId="{AE0D79EA-7372-35DF-7FA7-6B7A50E977EC}"/>
          </ac:cxnSpMkLst>
        </pc:cxnChg>
        <pc:cxnChg chg="add mod">
          <ac:chgData name="韩景晔" userId="ded93679-235b-4e45-a11d-faf34fb1c87e" providerId="ADAL" clId="{DBC63BFD-BA85-4644-A854-58AFB28C3736}" dt="2022-09-17T22:57:19.954" v="4313" actId="1076"/>
          <ac:cxnSpMkLst>
            <pc:docMk/>
            <pc:sldMk cId="2900132651" sldId="296"/>
            <ac:cxnSpMk id="81" creationId="{B2AB05C9-CAAC-FD88-0D25-800D13AB11EF}"/>
          </ac:cxnSpMkLst>
        </pc:cxnChg>
      </pc:sldChg>
      <pc:sldChg chg="addSp delSp modSp add mod">
        <pc:chgData name="韩景晔" userId="ded93679-235b-4e45-a11d-faf34fb1c87e" providerId="ADAL" clId="{DBC63BFD-BA85-4644-A854-58AFB28C3736}" dt="2022-09-17T23:01:07.296" v="4347" actId="207"/>
        <pc:sldMkLst>
          <pc:docMk/>
          <pc:sldMk cId="2397765048" sldId="297"/>
        </pc:sldMkLst>
        <pc:spChg chg="add del">
          <ac:chgData name="韩景晔" userId="ded93679-235b-4e45-a11d-faf34fb1c87e" providerId="ADAL" clId="{DBC63BFD-BA85-4644-A854-58AFB28C3736}" dt="2022-09-17T22:45:09.054" v="4038" actId="478"/>
          <ac:spMkLst>
            <pc:docMk/>
            <pc:sldMk cId="2397765048" sldId="297"/>
            <ac:spMk id="4" creationId="{F5309C44-9931-02AC-7995-1A5A25ADCA2B}"/>
          </ac:spMkLst>
        </pc:spChg>
        <pc:spChg chg="add del">
          <ac:chgData name="韩景晔" userId="ded93679-235b-4e45-a11d-faf34fb1c87e" providerId="ADAL" clId="{DBC63BFD-BA85-4644-A854-58AFB28C3736}" dt="2022-09-17T22:45:09.054" v="4038" actId="478"/>
          <ac:spMkLst>
            <pc:docMk/>
            <pc:sldMk cId="2397765048" sldId="297"/>
            <ac:spMk id="6" creationId="{FFC421D0-4EB2-F1AC-F15B-7848A6DC0A14}"/>
          </ac:spMkLst>
        </pc:spChg>
        <pc:spChg chg="add del">
          <ac:chgData name="韩景晔" userId="ded93679-235b-4e45-a11d-faf34fb1c87e" providerId="ADAL" clId="{DBC63BFD-BA85-4644-A854-58AFB28C3736}" dt="2022-09-17T22:45:09.054" v="4038" actId="478"/>
          <ac:spMkLst>
            <pc:docMk/>
            <pc:sldMk cId="2397765048" sldId="297"/>
            <ac:spMk id="12" creationId="{B852B7F8-BDCC-6757-7736-515B704C9C25}"/>
          </ac:spMkLst>
        </pc:spChg>
        <pc:spChg chg="del">
          <ac:chgData name="韩景晔" userId="ded93679-235b-4e45-a11d-faf34fb1c87e" providerId="ADAL" clId="{DBC63BFD-BA85-4644-A854-58AFB28C3736}" dt="2022-09-17T22:45:09.054" v="4038" actId="478"/>
          <ac:spMkLst>
            <pc:docMk/>
            <pc:sldMk cId="2397765048" sldId="297"/>
            <ac:spMk id="13" creationId="{0DDCEC5F-4720-E3D1-3F8B-B590EF4B4F26}"/>
          </ac:spMkLst>
        </pc:spChg>
        <pc:spChg chg="mod">
          <ac:chgData name="韩景晔" userId="ded93679-235b-4e45-a11d-faf34fb1c87e" providerId="ADAL" clId="{DBC63BFD-BA85-4644-A854-58AFB28C3736}" dt="2022-09-17T23:01:07.296" v="4347" actId="207"/>
          <ac:spMkLst>
            <pc:docMk/>
            <pc:sldMk cId="2397765048" sldId="297"/>
            <ac:spMk id="17" creationId="{2A4E7A37-DB62-0D12-6613-08EBB24B4CB3}"/>
          </ac:spMkLst>
        </pc:spChg>
        <pc:spChg chg="add del">
          <ac:chgData name="韩景晔" userId="ded93679-235b-4e45-a11d-faf34fb1c87e" providerId="ADAL" clId="{DBC63BFD-BA85-4644-A854-58AFB28C3736}" dt="2022-09-17T22:45:09.054" v="4038" actId="478"/>
          <ac:spMkLst>
            <pc:docMk/>
            <pc:sldMk cId="2397765048" sldId="297"/>
            <ac:spMk id="22" creationId="{2C976501-24D9-18DF-1186-5C2D4D1A5F58}"/>
          </ac:spMkLst>
        </pc:spChg>
        <pc:spChg chg="add del">
          <ac:chgData name="韩景晔" userId="ded93679-235b-4e45-a11d-faf34fb1c87e" providerId="ADAL" clId="{DBC63BFD-BA85-4644-A854-58AFB28C3736}" dt="2022-09-17T22:45:09.054" v="4038" actId="478"/>
          <ac:spMkLst>
            <pc:docMk/>
            <pc:sldMk cId="2397765048" sldId="297"/>
            <ac:spMk id="23" creationId="{E511AD1A-60D1-6F86-E793-8E49D25DBCE6}"/>
          </ac:spMkLst>
        </pc:spChg>
        <pc:spChg chg="add del">
          <ac:chgData name="韩景晔" userId="ded93679-235b-4e45-a11d-faf34fb1c87e" providerId="ADAL" clId="{DBC63BFD-BA85-4644-A854-58AFB28C3736}" dt="2022-09-17T22:45:09.054" v="4038" actId="478"/>
          <ac:spMkLst>
            <pc:docMk/>
            <pc:sldMk cId="2397765048" sldId="297"/>
            <ac:spMk id="24" creationId="{4B38A19C-D9CF-DEC0-EBDD-7E705F9F6FFA}"/>
          </ac:spMkLst>
        </pc:spChg>
        <pc:spChg chg="add del mod">
          <ac:chgData name="韩景晔" userId="ded93679-235b-4e45-a11d-faf34fb1c87e" providerId="ADAL" clId="{DBC63BFD-BA85-4644-A854-58AFB28C3736}" dt="2022-09-17T22:45:33.204" v="4042"/>
          <ac:spMkLst>
            <pc:docMk/>
            <pc:sldMk cId="2397765048" sldId="297"/>
            <ac:spMk id="27" creationId="{532F2D20-AA0A-D9EE-CB30-473433D89E85}"/>
          </ac:spMkLst>
        </pc:spChg>
        <pc:spChg chg="add del mod">
          <ac:chgData name="韩景晔" userId="ded93679-235b-4e45-a11d-faf34fb1c87e" providerId="ADAL" clId="{DBC63BFD-BA85-4644-A854-58AFB28C3736}" dt="2022-09-17T22:45:33.204" v="4042"/>
          <ac:spMkLst>
            <pc:docMk/>
            <pc:sldMk cId="2397765048" sldId="297"/>
            <ac:spMk id="28" creationId="{629A3911-3957-51F2-7175-0C34721EB2FF}"/>
          </ac:spMkLst>
        </pc:spChg>
        <pc:spChg chg="add del mod">
          <ac:chgData name="韩景晔" userId="ded93679-235b-4e45-a11d-faf34fb1c87e" providerId="ADAL" clId="{DBC63BFD-BA85-4644-A854-58AFB28C3736}" dt="2022-09-17T22:45:33.204" v="4042"/>
          <ac:spMkLst>
            <pc:docMk/>
            <pc:sldMk cId="2397765048" sldId="297"/>
            <ac:spMk id="29" creationId="{7CDB2381-0DEF-9F7E-51D6-FC87C078A607}"/>
          </ac:spMkLst>
        </pc:spChg>
        <pc:spChg chg="add del mod">
          <ac:chgData name="韩景晔" userId="ded93679-235b-4e45-a11d-faf34fb1c87e" providerId="ADAL" clId="{DBC63BFD-BA85-4644-A854-58AFB28C3736}" dt="2022-09-17T22:45:33.204" v="4042"/>
          <ac:spMkLst>
            <pc:docMk/>
            <pc:sldMk cId="2397765048" sldId="297"/>
            <ac:spMk id="30" creationId="{702DF591-7029-D2FB-BF79-20C92981A98E}"/>
          </ac:spMkLst>
        </pc:spChg>
        <pc:spChg chg="add del mod">
          <ac:chgData name="韩景晔" userId="ded93679-235b-4e45-a11d-faf34fb1c87e" providerId="ADAL" clId="{DBC63BFD-BA85-4644-A854-58AFB28C3736}" dt="2022-09-17T22:45:33.204" v="4042"/>
          <ac:spMkLst>
            <pc:docMk/>
            <pc:sldMk cId="2397765048" sldId="297"/>
            <ac:spMk id="31" creationId="{597E76C3-FD66-4F45-4241-52E38EA6C7AD}"/>
          </ac:spMkLst>
        </pc:spChg>
        <pc:spChg chg="add del mod">
          <ac:chgData name="韩景晔" userId="ded93679-235b-4e45-a11d-faf34fb1c87e" providerId="ADAL" clId="{DBC63BFD-BA85-4644-A854-58AFB28C3736}" dt="2022-09-17T22:45:33.204" v="4042"/>
          <ac:spMkLst>
            <pc:docMk/>
            <pc:sldMk cId="2397765048" sldId="297"/>
            <ac:spMk id="32" creationId="{FCE41DD5-3A3F-74C0-F091-AF8F3391F32C}"/>
          </ac:spMkLst>
        </pc:spChg>
        <pc:spChg chg="add del mod">
          <ac:chgData name="韩景晔" userId="ded93679-235b-4e45-a11d-faf34fb1c87e" providerId="ADAL" clId="{DBC63BFD-BA85-4644-A854-58AFB28C3736}" dt="2022-09-17T22:45:33.204" v="4042"/>
          <ac:spMkLst>
            <pc:docMk/>
            <pc:sldMk cId="2397765048" sldId="297"/>
            <ac:spMk id="33" creationId="{789CB158-81AB-C1FD-F26B-2C93F43DA1B1}"/>
          </ac:spMkLst>
        </pc:spChg>
        <pc:spChg chg="add mod">
          <ac:chgData name="韩景晔" userId="ded93679-235b-4e45-a11d-faf34fb1c87e" providerId="ADAL" clId="{DBC63BFD-BA85-4644-A854-58AFB28C3736}" dt="2022-09-17T22:48:27.071" v="4131"/>
          <ac:spMkLst>
            <pc:docMk/>
            <pc:sldMk cId="2397765048" sldId="297"/>
            <ac:spMk id="41" creationId="{61884EAF-EA3C-BB0A-EDF1-4C286445C746}"/>
          </ac:spMkLst>
        </pc:spChg>
        <pc:picChg chg="add del mod">
          <ac:chgData name="韩景晔" userId="ded93679-235b-4e45-a11d-faf34fb1c87e" providerId="ADAL" clId="{DBC63BFD-BA85-4644-A854-58AFB28C3736}" dt="2022-09-17T22:45:33.204" v="4042"/>
          <ac:picMkLst>
            <pc:docMk/>
            <pc:sldMk cId="2397765048" sldId="297"/>
            <ac:picMk id="14" creationId="{38E39289-CC99-3E93-2C00-EBBBFF32AB00}"/>
          </ac:picMkLst>
        </pc:picChg>
        <pc:picChg chg="add del mod">
          <ac:chgData name="韩景晔" userId="ded93679-235b-4e45-a11d-faf34fb1c87e" providerId="ADAL" clId="{DBC63BFD-BA85-4644-A854-58AFB28C3736}" dt="2022-09-17T22:45:33.204" v="4042"/>
          <ac:picMkLst>
            <pc:docMk/>
            <pc:sldMk cId="2397765048" sldId="297"/>
            <ac:picMk id="16" creationId="{26BF3506-ADFB-2E5D-ECB1-484C79A7936A}"/>
          </ac:picMkLst>
        </pc:picChg>
        <pc:picChg chg="add del mod">
          <ac:chgData name="韩景晔" userId="ded93679-235b-4e45-a11d-faf34fb1c87e" providerId="ADAL" clId="{DBC63BFD-BA85-4644-A854-58AFB28C3736}" dt="2022-09-17T22:45:33.204" v="4042"/>
          <ac:picMkLst>
            <pc:docMk/>
            <pc:sldMk cId="2397765048" sldId="297"/>
            <ac:picMk id="19" creationId="{09FF48D9-DBC3-AE39-B644-531B0E7A6E0B}"/>
          </ac:picMkLst>
        </pc:picChg>
        <pc:picChg chg="add del mod">
          <ac:chgData name="韩景晔" userId="ded93679-235b-4e45-a11d-faf34fb1c87e" providerId="ADAL" clId="{DBC63BFD-BA85-4644-A854-58AFB28C3736}" dt="2022-09-17T22:45:33.204" v="4042"/>
          <ac:picMkLst>
            <pc:docMk/>
            <pc:sldMk cId="2397765048" sldId="297"/>
            <ac:picMk id="20" creationId="{B1F4BDD2-8391-73E9-3D1C-5A64CB620740}"/>
          </ac:picMkLst>
        </pc:picChg>
        <pc:picChg chg="add del mod">
          <ac:chgData name="韩景晔" userId="ded93679-235b-4e45-a11d-faf34fb1c87e" providerId="ADAL" clId="{DBC63BFD-BA85-4644-A854-58AFB28C3736}" dt="2022-09-17T22:45:33.204" v="4042"/>
          <ac:picMkLst>
            <pc:docMk/>
            <pc:sldMk cId="2397765048" sldId="297"/>
            <ac:picMk id="21" creationId="{8332D6E9-827E-9083-AA3A-A2EE618B43B4}"/>
          </ac:picMkLst>
        </pc:picChg>
        <pc:picChg chg="add del mod">
          <ac:chgData name="韩景晔" userId="ded93679-235b-4e45-a11d-faf34fb1c87e" providerId="ADAL" clId="{DBC63BFD-BA85-4644-A854-58AFB28C3736}" dt="2022-09-17T22:45:33.204" v="4042"/>
          <ac:picMkLst>
            <pc:docMk/>
            <pc:sldMk cId="2397765048" sldId="297"/>
            <ac:picMk id="25" creationId="{6F55F77F-57E3-B26A-85E2-7F2662717C28}"/>
          </ac:picMkLst>
        </pc:picChg>
        <pc:picChg chg="add del mod">
          <ac:chgData name="韩景晔" userId="ded93679-235b-4e45-a11d-faf34fb1c87e" providerId="ADAL" clId="{DBC63BFD-BA85-4644-A854-58AFB28C3736}" dt="2022-09-17T22:45:33.204" v="4042"/>
          <ac:picMkLst>
            <pc:docMk/>
            <pc:sldMk cId="2397765048" sldId="297"/>
            <ac:picMk id="26" creationId="{C666784B-615D-F4AE-BA1E-8753B57B9135}"/>
          </ac:picMkLst>
        </pc:picChg>
        <pc:picChg chg="add del mod">
          <ac:chgData name="韩景晔" userId="ded93679-235b-4e45-a11d-faf34fb1c87e" providerId="ADAL" clId="{DBC63BFD-BA85-4644-A854-58AFB28C3736}" dt="2022-09-17T22:45:33.204" v="4042"/>
          <ac:picMkLst>
            <pc:docMk/>
            <pc:sldMk cId="2397765048" sldId="297"/>
            <ac:picMk id="34" creationId="{B31A6C95-E1E1-C274-1B7B-26C0A107D325}"/>
          </ac:picMkLst>
        </pc:picChg>
        <pc:picChg chg="add del mod">
          <ac:chgData name="韩景晔" userId="ded93679-235b-4e45-a11d-faf34fb1c87e" providerId="ADAL" clId="{DBC63BFD-BA85-4644-A854-58AFB28C3736}" dt="2022-09-17T22:45:33.204" v="4042"/>
          <ac:picMkLst>
            <pc:docMk/>
            <pc:sldMk cId="2397765048" sldId="297"/>
            <ac:picMk id="35" creationId="{0830B060-63D5-5B05-8757-E7E494FFE958}"/>
          </ac:picMkLst>
        </pc:picChg>
        <pc:picChg chg="add del mod">
          <ac:chgData name="韩景晔" userId="ded93679-235b-4e45-a11d-faf34fb1c87e" providerId="ADAL" clId="{DBC63BFD-BA85-4644-A854-58AFB28C3736}" dt="2022-09-17T22:45:33.204" v="4042"/>
          <ac:picMkLst>
            <pc:docMk/>
            <pc:sldMk cId="2397765048" sldId="297"/>
            <ac:picMk id="36" creationId="{211C6BED-5EEB-8602-E29F-F3FF61D7FD97}"/>
          </ac:picMkLst>
        </pc:picChg>
        <pc:picChg chg="add del mod">
          <ac:chgData name="韩景晔" userId="ded93679-235b-4e45-a11d-faf34fb1c87e" providerId="ADAL" clId="{DBC63BFD-BA85-4644-A854-58AFB28C3736}" dt="2022-09-17T22:45:33.204" v="4042"/>
          <ac:picMkLst>
            <pc:docMk/>
            <pc:sldMk cId="2397765048" sldId="297"/>
            <ac:picMk id="37" creationId="{72135D70-BFDB-9B29-8A55-5FF68FCD8462}"/>
          </ac:picMkLst>
        </pc:picChg>
        <pc:picChg chg="add del mod">
          <ac:chgData name="韩景晔" userId="ded93679-235b-4e45-a11d-faf34fb1c87e" providerId="ADAL" clId="{DBC63BFD-BA85-4644-A854-58AFB28C3736}" dt="2022-09-17T22:45:33.204" v="4042"/>
          <ac:picMkLst>
            <pc:docMk/>
            <pc:sldMk cId="2397765048" sldId="297"/>
            <ac:picMk id="38" creationId="{35E651B5-FA5C-5368-0585-A9199551C250}"/>
          </ac:picMkLst>
        </pc:picChg>
        <pc:picChg chg="add del mod">
          <ac:chgData name="韩景晔" userId="ded93679-235b-4e45-a11d-faf34fb1c87e" providerId="ADAL" clId="{DBC63BFD-BA85-4644-A854-58AFB28C3736}" dt="2022-09-17T22:45:33.204" v="4042"/>
          <ac:picMkLst>
            <pc:docMk/>
            <pc:sldMk cId="2397765048" sldId="297"/>
            <ac:picMk id="39" creationId="{B83B105F-83C2-0C34-1F9B-C8A2A2825039}"/>
          </ac:picMkLst>
        </pc:picChg>
        <pc:picChg chg="add mod">
          <ac:chgData name="韩景晔" userId="ded93679-235b-4e45-a11d-faf34fb1c87e" providerId="ADAL" clId="{DBC63BFD-BA85-4644-A854-58AFB28C3736}" dt="2022-09-17T22:46:26.510" v="4071" actId="1076"/>
          <ac:picMkLst>
            <pc:docMk/>
            <pc:sldMk cId="2397765048" sldId="297"/>
            <ac:picMk id="40" creationId="{CF1748D9-F254-9BBF-5A63-FCC8654936E2}"/>
          </ac:picMkLst>
        </pc:picChg>
      </pc:sldChg>
      <pc:sldChg chg="add del">
        <pc:chgData name="韩景晔" userId="ded93679-235b-4e45-a11d-faf34fb1c87e" providerId="ADAL" clId="{DBC63BFD-BA85-4644-A854-58AFB28C3736}" dt="2022-09-17T22:34:24.437" v="3798" actId="47"/>
        <pc:sldMkLst>
          <pc:docMk/>
          <pc:sldMk cId="4266421332" sldId="297"/>
        </pc:sldMkLst>
      </pc:sldChg>
      <pc:sldChg chg="addSp delSp modSp add mod">
        <pc:chgData name="韩景晔" userId="ded93679-235b-4e45-a11d-faf34fb1c87e" providerId="ADAL" clId="{DBC63BFD-BA85-4644-A854-58AFB28C3736}" dt="2022-09-17T23:01:13.263" v="4350" actId="207"/>
        <pc:sldMkLst>
          <pc:docMk/>
          <pc:sldMk cId="1066107045" sldId="298"/>
        </pc:sldMkLst>
        <pc:spChg chg="mod">
          <ac:chgData name="韩景晔" userId="ded93679-235b-4e45-a11d-faf34fb1c87e" providerId="ADAL" clId="{DBC63BFD-BA85-4644-A854-58AFB28C3736}" dt="2022-09-17T23:01:13.263" v="4350" actId="207"/>
          <ac:spMkLst>
            <pc:docMk/>
            <pc:sldMk cId="1066107045" sldId="298"/>
            <ac:spMk id="17" creationId="{2A4E7A37-DB62-0D12-6613-08EBB24B4CB3}"/>
          </ac:spMkLst>
        </pc:spChg>
        <pc:spChg chg="add mod">
          <ac:chgData name="韩景晔" userId="ded93679-235b-4e45-a11d-faf34fb1c87e" providerId="ADAL" clId="{DBC63BFD-BA85-4644-A854-58AFB28C3736}" dt="2022-09-17T22:47:39.283" v="4119"/>
          <ac:spMkLst>
            <pc:docMk/>
            <pc:sldMk cId="1066107045" sldId="298"/>
            <ac:spMk id="19" creationId="{5A3ACBDC-9CCC-0B8D-4AB3-7AD1403A064B}"/>
          </ac:spMkLst>
        </pc:spChg>
        <pc:spChg chg="add mod">
          <ac:chgData name="韩景晔" userId="ded93679-235b-4e45-a11d-faf34fb1c87e" providerId="ADAL" clId="{DBC63BFD-BA85-4644-A854-58AFB28C3736}" dt="2022-09-17T22:47:39.283" v="4119"/>
          <ac:spMkLst>
            <pc:docMk/>
            <pc:sldMk cId="1066107045" sldId="298"/>
            <ac:spMk id="20" creationId="{43369E3D-B3C7-A5EC-1EA6-55A22568B1C5}"/>
          </ac:spMkLst>
        </pc:spChg>
        <pc:spChg chg="add mod">
          <ac:chgData name="韩景晔" userId="ded93679-235b-4e45-a11d-faf34fb1c87e" providerId="ADAL" clId="{DBC63BFD-BA85-4644-A854-58AFB28C3736}" dt="2022-09-17T22:47:39.283" v="4119"/>
          <ac:spMkLst>
            <pc:docMk/>
            <pc:sldMk cId="1066107045" sldId="298"/>
            <ac:spMk id="21" creationId="{6C914CEA-DFE4-7973-6777-7510D07EA1ED}"/>
          </ac:spMkLst>
        </pc:spChg>
        <pc:spChg chg="add mod">
          <ac:chgData name="韩景晔" userId="ded93679-235b-4e45-a11d-faf34fb1c87e" providerId="ADAL" clId="{DBC63BFD-BA85-4644-A854-58AFB28C3736}" dt="2022-09-17T22:47:39.283" v="4119"/>
          <ac:spMkLst>
            <pc:docMk/>
            <pc:sldMk cId="1066107045" sldId="298"/>
            <ac:spMk id="22" creationId="{7C835C52-CD86-D101-0B69-5672C7BDA50A}"/>
          </ac:spMkLst>
        </pc:spChg>
        <pc:spChg chg="add mod">
          <ac:chgData name="韩景晔" userId="ded93679-235b-4e45-a11d-faf34fb1c87e" providerId="ADAL" clId="{DBC63BFD-BA85-4644-A854-58AFB28C3736}" dt="2022-09-17T22:47:39.283" v="4119"/>
          <ac:spMkLst>
            <pc:docMk/>
            <pc:sldMk cId="1066107045" sldId="298"/>
            <ac:spMk id="23" creationId="{573527B0-8AF6-AE7F-6A94-C3EB5E485B88}"/>
          </ac:spMkLst>
        </pc:spChg>
        <pc:spChg chg="add mod">
          <ac:chgData name="韩景晔" userId="ded93679-235b-4e45-a11d-faf34fb1c87e" providerId="ADAL" clId="{DBC63BFD-BA85-4644-A854-58AFB28C3736}" dt="2022-09-17T22:47:39.283" v="4119"/>
          <ac:spMkLst>
            <pc:docMk/>
            <pc:sldMk cId="1066107045" sldId="298"/>
            <ac:spMk id="24" creationId="{074DE80C-13BF-237E-13EF-E9B81F03D440}"/>
          </ac:spMkLst>
        </pc:spChg>
        <pc:spChg chg="del">
          <ac:chgData name="韩景晔" userId="ded93679-235b-4e45-a11d-faf34fb1c87e" providerId="ADAL" clId="{DBC63BFD-BA85-4644-A854-58AFB28C3736}" dt="2022-09-17T22:47:34.916" v="4118" actId="478"/>
          <ac:spMkLst>
            <pc:docMk/>
            <pc:sldMk cId="1066107045" sldId="298"/>
            <ac:spMk id="52" creationId="{53AAC1BB-3195-8A18-871D-4D678566266C}"/>
          </ac:spMkLst>
        </pc:spChg>
        <pc:spChg chg="del">
          <ac:chgData name="韩景晔" userId="ded93679-235b-4e45-a11d-faf34fb1c87e" providerId="ADAL" clId="{DBC63BFD-BA85-4644-A854-58AFB28C3736}" dt="2022-09-17T22:47:34.916" v="4118" actId="478"/>
          <ac:spMkLst>
            <pc:docMk/>
            <pc:sldMk cId="1066107045" sldId="298"/>
            <ac:spMk id="54" creationId="{F3D750C1-1A8B-34C0-CF3A-9E09F8FB2E3A}"/>
          </ac:spMkLst>
        </pc:spChg>
        <pc:graphicFrameChg chg="del">
          <ac:chgData name="韩景晔" userId="ded93679-235b-4e45-a11d-faf34fb1c87e" providerId="ADAL" clId="{DBC63BFD-BA85-4644-A854-58AFB28C3736}" dt="2022-09-17T22:47:34.916" v="4118" actId="478"/>
          <ac:graphicFrameMkLst>
            <pc:docMk/>
            <pc:sldMk cId="1066107045" sldId="298"/>
            <ac:graphicFrameMk id="53" creationId="{DD954181-AC2B-4596-80F3-DE9DE835BBF8}"/>
          </ac:graphicFrameMkLst>
        </pc:graphicFrameChg>
        <pc:picChg chg="add mod">
          <ac:chgData name="韩景晔" userId="ded93679-235b-4e45-a11d-faf34fb1c87e" providerId="ADAL" clId="{DBC63BFD-BA85-4644-A854-58AFB28C3736}" dt="2022-09-17T22:47:39.283" v="4119"/>
          <ac:picMkLst>
            <pc:docMk/>
            <pc:sldMk cId="1066107045" sldId="298"/>
            <ac:picMk id="4" creationId="{3F1944B5-E6A0-FCE6-3F27-3168FB9C5E0D}"/>
          </ac:picMkLst>
        </pc:picChg>
        <pc:picChg chg="add mod">
          <ac:chgData name="韩景晔" userId="ded93679-235b-4e45-a11d-faf34fb1c87e" providerId="ADAL" clId="{DBC63BFD-BA85-4644-A854-58AFB28C3736}" dt="2022-09-17T22:47:39.283" v="4119"/>
          <ac:picMkLst>
            <pc:docMk/>
            <pc:sldMk cId="1066107045" sldId="298"/>
            <ac:picMk id="6" creationId="{A6B2FA04-C234-25F8-253A-7842FBEB11AB}"/>
          </ac:picMkLst>
        </pc:picChg>
        <pc:picChg chg="add mod">
          <ac:chgData name="韩景晔" userId="ded93679-235b-4e45-a11d-faf34fb1c87e" providerId="ADAL" clId="{DBC63BFD-BA85-4644-A854-58AFB28C3736}" dt="2022-09-17T22:47:39.283" v="4119"/>
          <ac:picMkLst>
            <pc:docMk/>
            <pc:sldMk cId="1066107045" sldId="298"/>
            <ac:picMk id="12" creationId="{5701F05C-6529-71C5-8CF3-DF5431324DD3}"/>
          </ac:picMkLst>
        </pc:picChg>
        <pc:picChg chg="add mod">
          <ac:chgData name="韩景晔" userId="ded93679-235b-4e45-a11d-faf34fb1c87e" providerId="ADAL" clId="{DBC63BFD-BA85-4644-A854-58AFB28C3736}" dt="2022-09-17T22:47:39.283" v="4119"/>
          <ac:picMkLst>
            <pc:docMk/>
            <pc:sldMk cId="1066107045" sldId="298"/>
            <ac:picMk id="13" creationId="{BDFC8E08-56ED-8D04-D9AE-3AB5AF7FDCAB}"/>
          </ac:picMkLst>
        </pc:picChg>
        <pc:picChg chg="add mod">
          <ac:chgData name="韩景晔" userId="ded93679-235b-4e45-a11d-faf34fb1c87e" providerId="ADAL" clId="{DBC63BFD-BA85-4644-A854-58AFB28C3736}" dt="2022-09-17T22:47:39.283" v="4119"/>
          <ac:picMkLst>
            <pc:docMk/>
            <pc:sldMk cId="1066107045" sldId="298"/>
            <ac:picMk id="14" creationId="{0C527AF6-F54C-BCF2-E5C8-CDC4BE2B684E}"/>
          </ac:picMkLst>
        </pc:picChg>
        <pc:picChg chg="add mod">
          <ac:chgData name="韩景晔" userId="ded93679-235b-4e45-a11d-faf34fb1c87e" providerId="ADAL" clId="{DBC63BFD-BA85-4644-A854-58AFB28C3736}" dt="2022-09-17T22:47:39.283" v="4119"/>
          <ac:picMkLst>
            <pc:docMk/>
            <pc:sldMk cId="1066107045" sldId="298"/>
            <ac:picMk id="16" creationId="{2ACCD8F9-A1EB-2151-307E-9B8F5E261F97}"/>
          </ac:picMkLst>
        </pc:picChg>
      </pc:sldChg>
      <pc:sldChg chg="addSp delSp modSp add del mod">
        <pc:chgData name="韩景晔" userId="ded93679-235b-4e45-a11d-faf34fb1c87e" providerId="ADAL" clId="{DBC63BFD-BA85-4644-A854-58AFB28C3736}" dt="2022-09-17T22:42:22.204" v="3922" actId="47"/>
        <pc:sldMkLst>
          <pc:docMk/>
          <pc:sldMk cId="3754807128" sldId="298"/>
        </pc:sldMkLst>
        <pc:spChg chg="add mod">
          <ac:chgData name="韩景晔" userId="ded93679-235b-4e45-a11d-faf34fb1c87e" providerId="ADAL" clId="{DBC63BFD-BA85-4644-A854-58AFB28C3736}" dt="2022-09-17T21:42:40.127" v="3797" actId="20577"/>
          <ac:spMkLst>
            <pc:docMk/>
            <pc:sldMk cId="3754807128" sldId="298"/>
            <ac:spMk id="4" creationId="{7A472A75-D943-D9E4-7F76-1974D28D5630}"/>
          </ac:spMkLst>
        </pc:spChg>
        <pc:spChg chg="mod">
          <ac:chgData name="韩景晔" userId="ded93679-235b-4e45-a11d-faf34fb1c87e" providerId="ADAL" clId="{DBC63BFD-BA85-4644-A854-58AFB28C3736}" dt="2022-09-17T21:34:52.213" v="3546"/>
          <ac:spMkLst>
            <pc:docMk/>
            <pc:sldMk cId="3754807128" sldId="298"/>
            <ac:spMk id="51" creationId="{94FF46DB-1F6D-0767-632C-6382DE1BBA97}"/>
          </ac:spMkLst>
        </pc:spChg>
        <pc:graphicFrameChg chg="add mod modGraphic">
          <ac:chgData name="韩景晔" userId="ded93679-235b-4e45-a11d-faf34fb1c87e" providerId="ADAL" clId="{DBC63BFD-BA85-4644-A854-58AFB28C3736}" dt="2022-09-17T22:37:08.362" v="3920" actId="20577"/>
          <ac:graphicFrameMkLst>
            <pc:docMk/>
            <pc:sldMk cId="3754807128" sldId="298"/>
            <ac:graphicFrameMk id="6" creationId="{B3F52724-1FB7-898B-3841-2E5FD35FF68D}"/>
          </ac:graphicFrameMkLst>
        </pc:graphicFrameChg>
        <pc:picChg chg="del">
          <ac:chgData name="韩景晔" userId="ded93679-235b-4e45-a11d-faf34fb1c87e" providerId="ADAL" clId="{DBC63BFD-BA85-4644-A854-58AFB28C3736}" dt="2022-09-17T21:34:45.040" v="3539" actId="478"/>
          <ac:picMkLst>
            <pc:docMk/>
            <pc:sldMk cId="3754807128" sldId="298"/>
            <ac:picMk id="50" creationId="{C2C20D90-E0B2-3FD8-A584-22B2759CD206}"/>
          </ac:picMkLst>
        </pc:picChg>
      </pc:sldChg>
      <pc:sldChg chg="addSp delSp modSp add del mod">
        <pc:chgData name="韩景晔" userId="ded93679-235b-4e45-a11d-faf34fb1c87e" providerId="ADAL" clId="{DBC63BFD-BA85-4644-A854-58AFB28C3736}" dt="2022-09-27T10:38:37.119" v="4994"/>
        <pc:sldMkLst>
          <pc:docMk/>
          <pc:sldMk cId="2032031212" sldId="299"/>
        </pc:sldMkLst>
        <pc:spChg chg="add del mod">
          <ac:chgData name="韩景晔" userId="ded93679-235b-4e45-a11d-faf34fb1c87e" providerId="ADAL" clId="{DBC63BFD-BA85-4644-A854-58AFB28C3736}" dt="2022-09-18T06:32:12.261" v="4668" actId="22"/>
          <ac:spMkLst>
            <pc:docMk/>
            <pc:sldMk cId="2032031212" sldId="299"/>
            <ac:spMk id="6" creationId="{1FD2F1D1-0D3F-C516-F6E0-35D157447E3D}"/>
          </ac:spMkLst>
        </pc:spChg>
        <pc:spChg chg="mod">
          <ac:chgData name="韩景晔" userId="ded93679-235b-4e45-a11d-faf34fb1c87e" providerId="ADAL" clId="{DBC63BFD-BA85-4644-A854-58AFB28C3736}" dt="2022-09-17T23:01:15.270" v="4351" actId="207"/>
          <ac:spMkLst>
            <pc:docMk/>
            <pc:sldMk cId="2032031212" sldId="299"/>
            <ac:spMk id="18" creationId="{828A79BC-BF2B-212E-C67C-98245DBDD04C}"/>
          </ac:spMkLst>
        </pc:spChg>
        <pc:spChg chg="add del">
          <ac:chgData name="韩景晔" userId="ded93679-235b-4e45-a11d-faf34fb1c87e" providerId="ADAL" clId="{DBC63BFD-BA85-4644-A854-58AFB28C3736}" dt="2022-09-17T22:48:49.347" v="4141" actId="478"/>
          <ac:spMkLst>
            <pc:docMk/>
            <pc:sldMk cId="2032031212" sldId="299"/>
            <ac:spMk id="19" creationId="{5A3ACBDC-9CCC-0B8D-4AB3-7AD1403A064B}"/>
          </ac:spMkLst>
        </pc:spChg>
        <pc:spChg chg="add del">
          <ac:chgData name="韩景晔" userId="ded93679-235b-4e45-a11d-faf34fb1c87e" providerId="ADAL" clId="{DBC63BFD-BA85-4644-A854-58AFB28C3736}" dt="2022-09-17T22:48:49.347" v="4141" actId="478"/>
          <ac:spMkLst>
            <pc:docMk/>
            <pc:sldMk cId="2032031212" sldId="299"/>
            <ac:spMk id="20" creationId="{43369E3D-B3C7-A5EC-1EA6-55A22568B1C5}"/>
          </ac:spMkLst>
        </pc:spChg>
        <pc:spChg chg="add del">
          <ac:chgData name="韩景晔" userId="ded93679-235b-4e45-a11d-faf34fb1c87e" providerId="ADAL" clId="{DBC63BFD-BA85-4644-A854-58AFB28C3736}" dt="2022-09-17T22:48:49.347" v="4141" actId="478"/>
          <ac:spMkLst>
            <pc:docMk/>
            <pc:sldMk cId="2032031212" sldId="299"/>
            <ac:spMk id="21" creationId="{6C914CEA-DFE4-7973-6777-7510D07EA1ED}"/>
          </ac:spMkLst>
        </pc:spChg>
        <pc:spChg chg="add del">
          <ac:chgData name="韩景晔" userId="ded93679-235b-4e45-a11d-faf34fb1c87e" providerId="ADAL" clId="{DBC63BFD-BA85-4644-A854-58AFB28C3736}" dt="2022-09-17T22:48:49.347" v="4141" actId="478"/>
          <ac:spMkLst>
            <pc:docMk/>
            <pc:sldMk cId="2032031212" sldId="299"/>
            <ac:spMk id="22" creationId="{7C835C52-CD86-D101-0B69-5672C7BDA50A}"/>
          </ac:spMkLst>
        </pc:spChg>
        <pc:spChg chg="add del">
          <ac:chgData name="韩景晔" userId="ded93679-235b-4e45-a11d-faf34fb1c87e" providerId="ADAL" clId="{DBC63BFD-BA85-4644-A854-58AFB28C3736}" dt="2022-09-17T22:48:49.347" v="4141" actId="478"/>
          <ac:spMkLst>
            <pc:docMk/>
            <pc:sldMk cId="2032031212" sldId="299"/>
            <ac:spMk id="23" creationId="{573527B0-8AF6-AE7F-6A94-C3EB5E485B88}"/>
          </ac:spMkLst>
        </pc:spChg>
        <pc:spChg chg="add del">
          <ac:chgData name="韩景晔" userId="ded93679-235b-4e45-a11d-faf34fb1c87e" providerId="ADAL" clId="{DBC63BFD-BA85-4644-A854-58AFB28C3736}" dt="2022-09-17T22:48:49.347" v="4141" actId="478"/>
          <ac:spMkLst>
            <pc:docMk/>
            <pc:sldMk cId="2032031212" sldId="299"/>
            <ac:spMk id="24" creationId="{074DE80C-13BF-237E-13EF-E9B81F03D440}"/>
          </ac:spMkLst>
        </pc:spChg>
        <pc:spChg chg="add del mod">
          <ac:chgData name="韩景晔" userId="ded93679-235b-4e45-a11d-faf34fb1c87e" providerId="ADAL" clId="{DBC63BFD-BA85-4644-A854-58AFB28C3736}" dt="2022-09-17T22:49:10.302" v="4149" actId="1076"/>
          <ac:spMkLst>
            <pc:docMk/>
            <pc:sldMk cId="2032031212" sldId="299"/>
            <ac:spMk id="26" creationId="{A726DC89-F565-4129-CA9C-9CEB194B0A47}"/>
          </ac:spMkLst>
        </pc:spChg>
        <pc:spChg chg="add mod">
          <ac:chgData name="韩景晔" userId="ded93679-235b-4e45-a11d-faf34fb1c87e" providerId="ADAL" clId="{DBC63BFD-BA85-4644-A854-58AFB28C3736}" dt="2022-09-27T10:38:37.119" v="4994"/>
          <ac:spMkLst>
            <pc:docMk/>
            <pc:sldMk cId="2032031212" sldId="299"/>
            <ac:spMk id="27" creationId="{04142208-543C-B379-C93E-85F79C0CD295}"/>
          </ac:spMkLst>
        </pc:spChg>
        <pc:picChg chg="add del">
          <ac:chgData name="韩景晔" userId="ded93679-235b-4e45-a11d-faf34fb1c87e" providerId="ADAL" clId="{DBC63BFD-BA85-4644-A854-58AFB28C3736}" dt="2022-09-17T22:48:49.347" v="4141" actId="478"/>
          <ac:picMkLst>
            <pc:docMk/>
            <pc:sldMk cId="2032031212" sldId="299"/>
            <ac:picMk id="4" creationId="{3F1944B5-E6A0-FCE6-3F27-3168FB9C5E0D}"/>
          </ac:picMkLst>
        </pc:picChg>
        <pc:picChg chg="add del">
          <ac:chgData name="韩景晔" userId="ded93679-235b-4e45-a11d-faf34fb1c87e" providerId="ADAL" clId="{DBC63BFD-BA85-4644-A854-58AFB28C3736}" dt="2022-09-17T22:48:49.347" v="4141" actId="478"/>
          <ac:picMkLst>
            <pc:docMk/>
            <pc:sldMk cId="2032031212" sldId="299"/>
            <ac:picMk id="6" creationId="{A6B2FA04-C234-25F8-253A-7842FBEB11AB}"/>
          </ac:picMkLst>
        </pc:picChg>
        <pc:picChg chg="add del">
          <ac:chgData name="韩景晔" userId="ded93679-235b-4e45-a11d-faf34fb1c87e" providerId="ADAL" clId="{DBC63BFD-BA85-4644-A854-58AFB28C3736}" dt="2022-09-17T22:48:49.347" v="4141" actId="478"/>
          <ac:picMkLst>
            <pc:docMk/>
            <pc:sldMk cId="2032031212" sldId="299"/>
            <ac:picMk id="12" creationId="{5701F05C-6529-71C5-8CF3-DF5431324DD3}"/>
          </ac:picMkLst>
        </pc:picChg>
        <pc:picChg chg="add del">
          <ac:chgData name="韩景晔" userId="ded93679-235b-4e45-a11d-faf34fb1c87e" providerId="ADAL" clId="{DBC63BFD-BA85-4644-A854-58AFB28C3736}" dt="2022-09-17T22:48:49.347" v="4141" actId="478"/>
          <ac:picMkLst>
            <pc:docMk/>
            <pc:sldMk cId="2032031212" sldId="299"/>
            <ac:picMk id="13" creationId="{BDFC8E08-56ED-8D04-D9AE-3AB5AF7FDCAB}"/>
          </ac:picMkLst>
        </pc:picChg>
        <pc:picChg chg="add del">
          <ac:chgData name="韩景晔" userId="ded93679-235b-4e45-a11d-faf34fb1c87e" providerId="ADAL" clId="{DBC63BFD-BA85-4644-A854-58AFB28C3736}" dt="2022-09-17T22:48:49.347" v="4141" actId="478"/>
          <ac:picMkLst>
            <pc:docMk/>
            <pc:sldMk cId="2032031212" sldId="299"/>
            <ac:picMk id="14" creationId="{0C527AF6-F54C-BCF2-E5C8-CDC4BE2B684E}"/>
          </ac:picMkLst>
        </pc:picChg>
        <pc:picChg chg="add del">
          <ac:chgData name="韩景晔" userId="ded93679-235b-4e45-a11d-faf34fb1c87e" providerId="ADAL" clId="{DBC63BFD-BA85-4644-A854-58AFB28C3736}" dt="2022-09-17T22:48:49.347" v="4141" actId="478"/>
          <ac:picMkLst>
            <pc:docMk/>
            <pc:sldMk cId="2032031212" sldId="299"/>
            <ac:picMk id="16" creationId="{2ACCD8F9-A1EB-2151-307E-9B8F5E261F97}"/>
          </ac:picMkLst>
        </pc:picChg>
      </pc:sldChg>
      <pc:sldChg chg="addSp delSp modSp add mod">
        <pc:chgData name="韩景晔" userId="ded93679-235b-4e45-a11d-faf34fb1c87e" providerId="ADAL" clId="{DBC63BFD-BA85-4644-A854-58AFB28C3736}" dt="2022-10-17T07:32:01.749" v="5337" actId="1076"/>
        <pc:sldMkLst>
          <pc:docMk/>
          <pc:sldMk cId="3581926413" sldId="300"/>
        </pc:sldMkLst>
        <pc:spChg chg="add mod">
          <ac:chgData name="韩景晔" userId="ded93679-235b-4e45-a11d-faf34fb1c87e" providerId="ADAL" clId="{DBC63BFD-BA85-4644-A854-58AFB28C3736}" dt="2022-10-17T07:31:57.232" v="5335" actId="1076"/>
          <ac:spMkLst>
            <pc:docMk/>
            <pc:sldMk cId="3581926413" sldId="300"/>
            <ac:spMk id="6" creationId="{40A33DD5-B753-2E14-7CBD-7455C1A1444F}"/>
          </ac:spMkLst>
        </pc:spChg>
        <pc:spChg chg="mod">
          <ac:chgData name="韩景晔" userId="ded93679-235b-4e45-a11d-faf34fb1c87e" providerId="ADAL" clId="{DBC63BFD-BA85-4644-A854-58AFB28C3736}" dt="2022-09-17T23:01:17.171" v="4352" actId="207"/>
          <ac:spMkLst>
            <pc:docMk/>
            <pc:sldMk cId="3581926413" sldId="300"/>
            <ac:spMk id="10" creationId="{2E6A77E3-2AB6-11D3-DD7C-F197045FB316}"/>
          </ac:spMkLst>
        </pc:spChg>
        <pc:spChg chg="add mod">
          <ac:chgData name="韩景晔" userId="ded93679-235b-4e45-a11d-faf34fb1c87e" providerId="ADAL" clId="{DBC63BFD-BA85-4644-A854-58AFB28C3736}" dt="2022-10-17T07:32:01.749" v="5337" actId="1076"/>
          <ac:spMkLst>
            <pc:docMk/>
            <pc:sldMk cId="3581926413" sldId="300"/>
            <ac:spMk id="12" creationId="{62DE5545-42F5-413F-BD9A-6665E15A0BCA}"/>
          </ac:spMkLst>
        </pc:spChg>
        <pc:spChg chg="del">
          <ac:chgData name="韩景晔" userId="ded93679-235b-4e45-a11d-faf34fb1c87e" providerId="ADAL" clId="{DBC63BFD-BA85-4644-A854-58AFB28C3736}" dt="2022-09-17T22:50:15.623" v="4151" actId="478"/>
          <ac:spMkLst>
            <pc:docMk/>
            <pc:sldMk cId="3581926413" sldId="300"/>
            <ac:spMk id="26" creationId="{A726DC89-F565-4129-CA9C-9CEB194B0A47}"/>
          </ac:spMkLst>
        </pc:spChg>
        <pc:spChg chg="del">
          <ac:chgData name="韩景晔" userId="ded93679-235b-4e45-a11d-faf34fb1c87e" providerId="ADAL" clId="{DBC63BFD-BA85-4644-A854-58AFB28C3736}" dt="2022-09-17T22:50:15.623" v="4151" actId="478"/>
          <ac:spMkLst>
            <pc:docMk/>
            <pc:sldMk cId="3581926413" sldId="300"/>
            <ac:spMk id="27" creationId="{04142208-543C-B379-C93E-85F79C0CD295}"/>
          </ac:spMkLst>
        </pc:spChg>
        <pc:graphicFrameChg chg="add del mod modGraphic">
          <ac:chgData name="韩景晔" userId="ded93679-235b-4e45-a11d-faf34fb1c87e" providerId="ADAL" clId="{DBC63BFD-BA85-4644-A854-58AFB28C3736}" dt="2022-10-17T07:26:25.561" v="5328" actId="1076"/>
          <ac:graphicFrameMkLst>
            <pc:docMk/>
            <pc:sldMk cId="3581926413" sldId="300"/>
            <ac:graphicFrameMk id="4" creationId="{DB1D48E6-4547-5306-1A59-4D3949846FAB}"/>
          </ac:graphicFrameMkLst>
        </pc:graphicFrameChg>
      </pc:sldChg>
      <pc:sldChg chg="modSp add mod">
        <pc:chgData name="韩景晔" userId="ded93679-235b-4e45-a11d-faf34fb1c87e" providerId="ADAL" clId="{DBC63BFD-BA85-4644-A854-58AFB28C3736}" dt="2022-09-18T07:14:24.101" v="4709" actId="108"/>
        <pc:sldMkLst>
          <pc:docMk/>
          <pc:sldMk cId="574317500" sldId="301"/>
        </pc:sldMkLst>
        <pc:spChg chg="mod">
          <ac:chgData name="韩景晔" userId="ded93679-235b-4e45-a11d-faf34fb1c87e" providerId="ADAL" clId="{DBC63BFD-BA85-4644-A854-58AFB28C3736}" dt="2022-09-17T23:01:11.499" v="4349" actId="207"/>
          <ac:spMkLst>
            <pc:docMk/>
            <pc:sldMk cId="574317500" sldId="301"/>
            <ac:spMk id="17" creationId="{2A4E7A37-DB62-0D12-6613-08EBB24B4CB3}"/>
          </ac:spMkLst>
        </pc:spChg>
        <pc:spChg chg="mod">
          <ac:chgData name="韩景晔" userId="ded93679-235b-4e45-a11d-faf34fb1c87e" providerId="ADAL" clId="{DBC63BFD-BA85-4644-A854-58AFB28C3736}" dt="2022-09-17T22:56:44.843" v="4280" actId="1076"/>
          <ac:spMkLst>
            <pc:docMk/>
            <pc:sldMk cId="574317500" sldId="301"/>
            <ac:spMk id="54" creationId="{F3D750C1-1A8B-34C0-CF3A-9E09F8FB2E3A}"/>
          </ac:spMkLst>
        </pc:spChg>
        <pc:graphicFrameChg chg="mod modGraphic">
          <ac:chgData name="韩景晔" userId="ded93679-235b-4e45-a11d-faf34fb1c87e" providerId="ADAL" clId="{DBC63BFD-BA85-4644-A854-58AFB28C3736}" dt="2022-09-18T07:14:24.101" v="4709" actId="108"/>
          <ac:graphicFrameMkLst>
            <pc:docMk/>
            <pc:sldMk cId="574317500" sldId="301"/>
            <ac:graphicFrameMk id="53" creationId="{DD954181-AC2B-4596-80F3-DE9DE835BBF8}"/>
          </ac:graphicFrameMkLst>
        </pc:graphicFrameChg>
      </pc:sldChg>
      <pc:sldChg chg="addSp delSp modSp add mod">
        <pc:chgData name="韩景晔" userId="ded93679-235b-4e45-a11d-faf34fb1c87e" providerId="ADAL" clId="{DBC63BFD-BA85-4644-A854-58AFB28C3736}" dt="2022-09-18T07:47:21.153" v="4848" actId="207"/>
        <pc:sldMkLst>
          <pc:docMk/>
          <pc:sldMk cId="1696666079" sldId="302"/>
        </pc:sldMkLst>
        <pc:spChg chg="add del mod">
          <ac:chgData name="韩景晔" userId="ded93679-235b-4e45-a11d-faf34fb1c87e" providerId="ADAL" clId="{DBC63BFD-BA85-4644-A854-58AFB28C3736}" dt="2022-09-18T07:46:41.404" v="4842"/>
          <ac:spMkLst>
            <pc:docMk/>
            <pc:sldMk cId="1696666079" sldId="302"/>
            <ac:spMk id="2" creationId="{B5692E2B-AE58-7CE2-89F4-6EF84D1FCE14}"/>
          </ac:spMkLst>
        </pc:spChg>
        <pc:spChg chg="add del mod">
          <ac:chgData name="韩景晔" userId="ded93679-235b-4e45-a11d-faf34fb1c87e" providerId="ADAL" clId="{DBC63BFD-BA85-4644-A854-58AFB28C3736}" dt="2022-09-18T07:47:04.991" v="4847" actId="478"/>
          <ac:spMkLst>
            <pc:docMk/>
            <pc:sldMk cId="1696666079" sldId="302"/>
            <ac:spMk id="3" creationId="{0EA19D69-3F97-2BD5-C5F9-B968DB162412}"/>
          </ac:spMkLst>
        </pc:spChg>
        <pc:spChg chg="mod">
          <ac:chgData name="韩景晔" userId="ded93679-235b-4e45-a11d-faf34fb1c87e" providerId="ADAL" clId="{DBC63BFD-BA85-4644-A854-58AFB28C3736}" dt="2022-09-18T07:47:21.153" v="4848" actId="207"/>
          <ac:spMkLst>
            <pc:docMk/>
            <pc:sldMk cId="1696666079" sldId="302"/>
            <ac:spMk id="4" creationId="{95EB5E99-6A11-E449-FA65-4170C189647E}"/>
          </ac:spMkLst>
        </pc:spChg>
        <pc:picChg chg="del">
          <ac:chgData name="韩景晔" userId="ded93679-235b-4e45-a11d-faf34fb1c87e" providerId="ADAL" clId="{DBC63BFD-BA85-4644-A854-58AFB28C3736}" dt="2022-09-18T07:46:34.930" v="4840" actId="478"/>
          <ac:picMkLst>
            <pc:docMk/>
            <pc:sldMk cId="1696666079" sldId="302"/>
            <ac:picMk id="5" creationId="{270B75DB-BC4F-3C0A-F2F4-862DAF7B2BA8}"/>
          </ac:picMkLst>
        </pc:picChg>
        <pc:picChg chg="del">
          <ac:chgData name="韩景晔" userId="ded93679-235b-4e45-a11d-faf34fb1c87e" providerId="ADAL" clId="{DBC63BFD-BA85-4644-A854-58AFB28C3736}" dt="2022-09-18T07:46:34.930" v="4840" actId="478"/>
          <ac:picMkLst>
            <pc:docMk/>
            <pc:sldMk cId="1696666079" sldId="302"/>
            <ac:picMk id="6" creationId="{2542217F-D764-761F-8346-5720C8FA0D98}"/>
          </ac:picMkLst>
        </pc:picChg>
      </pc:sldChg>
      <pc:sldChg chg="addSp delSp modSp add mod">
        <pc:chgData name="韩景晔" userId="ded93679-235b-4e45-a11d-faf34fb1c87e" providerId="ADAL" clId="{DBC63BFD-BA85-4644-A854-58AFB28C3736}" dt="2022-10-17T08:29:57.096" v="7159" actId="1076"/>
        <pc:sldMkLst>
          <pc:docMk/>
          <pc:sldMk cId="855129202" sldId="303"/>
        </pc:sldMkLst>
        <pc:spChg chg="del mod">
          <ac:chgData name="韩景晔" userId="ded93679-235b-4e45-a11d-faf34fb1c87e" providerId="ADAL" clId="{DBC63BFD-BA85-4644-A854-58AFB28C3736}" dt="2022-10-17T07:37:46.768" v="5660" actId="478"/>
          <ac:spMkLst>
            <pc:docMk/>
            <pc:sldMk cId="855129202" sldId="303"/>
            <ac:spMk id="6" creationId="{40A33DD5-B753-2E14-7CBD-7455C1A1444F}"/>
          </ac:spMkLst>
        </pc:spChg>
        <pc:spChg chg="del">
          <ac:chgData name="韩景晔" userId="ded93679-235b-4e45-a11d-faf34fb1c87e" providerId="ADAL" clId="{DBC63BFD-BA85-4644-A854-58AFB28C3736}" dt="2022-10-17T07:35:34.884" v="5565" actId="478"/>
          <ac:spMkLst>
            <pc:docMk/>
            <pc:sldMk cId="855129202" sldId="303"/>
            <ac:spMk id="8" creationId="{C2A048D9-3B00-41A6-0147-83AB2BE58702}"/>
          </ac:spMkLst>
        </pc:spChg>
        <pc:spChg chg="del">
          <ac:chgData name="韩景晔" userId="ded93679-235b-4e45-a11d-faf34fb1c87e" providerId="ADAL" clId="{DBC63BFD-BA85-4644-A854-58AFB28C3736}" dt="2022-10-17T07:35:34.884" v="5565" actId="478"/>
          <ac:spMkLst>
            <pc:docMk/>
            <pc:sldMk cId="855129202" sldId="303"/>
            <ac:spMk id="9" creationId="{0E0EAB19-F913-1F90-C6BC-96539E24B49F}"/>
          </ac:spMkLst>
        </pc:spChg>
        <pc:spChg chg="del">
          <ac:chgData name="韩景晔" userId="ded93679-235b-4e45-a11d-faf34fb1c87e" providerId="ADAL" clId="{DBC63BFD-BA85-4644-A854-58AFB28C3736}" dt="2022-10-17T07:35:34.884" v="5565" actId="478"/>
          <ac:spMkLst>
            <pc:docMk/>
            <pc:sldMk cId="855129202" sldId="303"/>
            <ac:spMk id="10" creationId="{2E6A77E3-2AB6-11D3-DD7C-F197045FB316}"/>
          </ac:spMkLst>
        </pc:spChg>
        <pc:spChg chg="del">
          <ac:chgData name="韩景晔" userId="ded93679-235b-4e45-a11d-faf34fb1c87e" providerId="ADAL" clId="{DBC63BFD-BA85-4644-A854-58AFB28C3736}" dt="2022-10-17T07:35:34.884" v="5565" actId="478"/>
          <ac:spMkLst>
            <pc:docMk/>
            <pc:sldMk cId="855129202" sldId="303"/>
            <ac:spMk id="11" creationId="{3FBE40A2-8571-FC27-949C-B87FB5BEC6D0}"/>
          </ac:spMkLst>
        </pc:spChg>
        <pc:spChg chg="mod">
          <ac:chgData name="韩景晔" userId="ded93679-235b-4e45-a11d-faf34fb1c87e" providerId="ADAL" clId="{DBC63BFD-BA85-4644-A854-58AFB28C3736}" dt="2022-10-17T08:29:57.096" v="7159" actId="1076"/>
          <ac:spMkLst>
            <pc:docMk/>
            <pc:sldMk cId="855129202" sldId="303"/>
            <ac:spMk id="12" creationId="{62DE5545-42F5-413F-BD9A-6665E15A0BCA}"/>
          </ac:spMkLst>
        </pc:spChg>
        <pc:spChg chg="add del">
          <ac:chgData name="韩景晔" userId="ded93679-235b-4e45-a11d-faf34fb1c87e" providerId="ADAL" clId="{DBC63BFD-BA85-4644-A854-58AFB28C3736}" dt="2022-10-17T07:57:50.937" v="6327" actId="22"/>
          <ac:spMkLst>
            <pc:docMk/>
            <pc:sldMk cId="855129202" sldId="303"/>
            <ac:spMk id="14" creationId="{B6338E63-74E7-EE28-F52F-B2558DFF58F5}"/>
          </ac:spMkLst>
        </pc:spChg>
        <pc:spChg chg="del">
          <ac:chgData name="韩景晔" userId="ded93679-235b-4e45-a11d-faf34fb1c87e" providerId="ADAL" clId="{DBC63BFD-BA85-4644-A854-58AFB28C3736}" dt="2022-10-17T07:35:34.884" v="5565" actId="478"/>
          <ac:spMkLst>
            <pc:docMk/>
            <pc:sldMk cId="855129202" sldId="303"/>
            <ac:spMk id="15" creationId="{0D3E7F1F-F6E1-24EB-BD5B-9E76A214DCE9}"/>
          </ac:spMkLst>
        </pc:spChg>
        <pc:spChg chg="del">
          <ac:chgData name="韩景晔" userId="ded93679-235b-4e45-a11d-faf34fb1c87e" providerId="ADAL" clId="{DBC63BFD-BA85-4644-A854-58AFB28C3736}" dt="2022-10-17T07:35:34.884" v="5565" actId="478"/>
          <ac:spMkLst>
            <pc:docMk/>
            <pc:sldMk cId="855129202" sldId="303"/>
            <ac:spMk id="17" creationId="{2A4E7A37-DB62-0D12-6613-08EBB24B4CB3}"/>
          </ac:spMkLst>
        </pc:spChg>
        <pc:spChg chg="del">
          <ac:chgData name="韩景晔" userId="ded93679-235b-4e45-a11d-faf34fb1c87e" providerId="ADAL" clId="{DBC63BFD-BA85-4644-A854-58AFB28C3736}" dt="2022-10-17T07:35:34.884" v="5565" actId="478"/>
          <ac:spMkLst>
            <pc:docMk/>
            <pc:sldMk cId="855129202" sldId="303"/>
            <ac:spMk id="18" creationId="{828A79BC-BF2B-212E-C67C-98245DBDD04C}"/>
          </ac:spMkLst>
        </pc:spChg>
        <pc:spChg chg="add del mod">
          <ac:chgData name="韩景晔" userId="ded93679-235b-4e45-a11d-faf34fb1c87e" providerId="ADAL" clId="{DBC63BFD-BA85-4644-A854-58AFB28C3736}" dt="2022-10-17T08:00:13.483" v="6348" actId="478"/>
          <ac:spMkLst>
            <pc:docMk/>
            <pc:sldMk cId="855129202" sldId="303"/>
            <ac:spMk id="19" creationId="{63EAB4DD-35FC-163A-7CC5-7E6A1AAF14A6}"/>
          </ac:spMkLst>
        </pc:spChg>
        <pc:spChg chg="add del mod">
          <ac:chgData name="韩景晔" userId="ded93679-235b-4e45-a11d-faf34fb1c87e" providerId="ADAL" clId="{DBC63BFD-BA85-4644-A854-58AFB28C3736}" dt="2022-10-17T08:18:34.582" v="7005"/>
          <ac:spMkLst>
            <pc:docMk/>
            <pc:sldMk cId="855129202" sldId="303"/>
            <ac:spMk id="21" creationId="{B7AFD75C-39FF-1046-33E4-141FFF14965F}"/>
          </ac:spMkLst>
        </pc:spChg>
        <pc:spChg chg="add del mod">
          <ac:chgData name="韩景晔" userId="ded93679-235b-4e45-a11d-faf34fb1c87e" providerId="ADAL" clId="{DBC63BFD-BA85-4644-A854-58AFB28C3736}" dt="2022-10-17T08:18:34.583" v="7007"/>
          <ac:spMkLst>
            <pc:docMk/>
            <pc:sldMk cId="855129202" sldId="303"/>
            <ac:spMk id="22" creationId="{6A11CC30-AD73-F61F-C308-1802B8CBC657}"/>
          </ac:spMkLst>
        </pc:spChg>
        <pc:graphicFrameChg chg="del">
          <ac:chgData name="韩景晔" userId="ded93679-235b-4e45-a11d-faf34fb1c87e" providerId="ADAL" clId="{DBC63BFD-BA85-4644-A854-58AFB28C3736}" dt="2022-10-17T07:32:07.365" v="5339" actId="478"/>
          <ac:graphicFrameMkLst>
            <pc:docMk/>
            <pc:sldMk cId="855129202" sldId="303"/>
            <ac:graphicFrameMk id="4" creationId="{DB1D48E6-4547-5306-1A59-4D3949846FAB}"/>
          </ac:graphicFrameMkLst>
        </pc:graphicFrameChg>
        <pc:picChg chg="del">
          <ac:chgData name="韩景晔" userId="ded93679-235b-4e45-a11d-faf34fb1c87e" providerId="ADAL" clId="{DBC63BFD-BA85-4644-A854-58AFB28C3736}" dt="2022-10-17T07:35:34.884" v="5565" actId="478"/>
          <ac:picMkLst>
            <pc:docMk/>
            <pc:sldMk cId="855129202" sldId="303"/>
            <ac:picMk id="3" creationId="{8866D4E4-3F2D-4220-1AA3-ACECEB99EEFA}"/>
          </ac:picMkLst>
        </pc:picChg>
        <pc:picChg chg="del">
          <ac:chgData name="韩景晔" userId="ded93679-235b-4e45-a11d-faf34fb1c87e" providerId="ADAL" clId="{DBC63BFD-BA85-4644-A854-58AFB28C3736}" dt="2022-10-17T07:35:34.884" v="5565" actId="478"/>
          <ac:picMkLst>
            <pc:docMk/>
            <pc:sldMk cId="855129202" sldId="303"/>
            <ac:picMk id="5" creationId="{04662E97-88E0-18DD-4989-04147F33293F}"/>
          </ac:picMkLst>
        </pc:picChg>
        <pc:cxnChg chg="del">
          <ac:chgData name="韩景晔" userId="ded93679-235b-4e45-a11d-faf34fb1c87e" providerId="ADAL" clId="{DBC63BFD-BA85-4644-A854-58AFB28C3736}" dt="2022-10-17T07:35:34.884" v="5565" actId="478"/>
          <ac:cxnSpMkLst>
            <pc:docMk/>
            <pc:sldMk cId="855129202" sldId="303"/>
            <ac:cxnSpMk id="2" creationId="{F9AF604C-4C30-04E5-EFED-1E01C1213DEF}"/>
          </ac:cxnSpMkLst>
        </pc:cxnChg>
        <pc:cxnChg chg="del">
          <ac:chgData name="韩景晔" userId="ded93679-235b-4e45-a11d-faf34fb1c87e" providerId="ADAL" clId="{DBC63BFD-BA85-4644-A854-58AFB28C3736}" dt="2022-10-17T07:35:34.884" v="5565" actId="478"/>
          <ac:cxnSpMkLst>
            <pc:docMk/>
            <pc:sldMk cId="855129202" sldId="303"/>
            <ac:cxnSpMk id="7" creationId="{538064EE-F544-02F5-6BB7-A0F86F470F07}"/>
          </ac:cxnSpMkLst>
        </pc:cxnChg>
      </pc:sldChg>
      <pc:sldChg chg="delSp modSp add del mod">
        <pc:chgData name="韩景晔" userId="ded93679-235b-4e45-a11d-faf34fb1c87e" providerId="ADAL" clId="{DBC63BFD-BA85-4644-A854-58AFB28C3736}" dt="2022-10-17T08:09:24.418" v="6527" actId="47"/>
        <pc:sldMkLst>
          <pc:docMk/>
          <pc:sldMk cId="3880869634" sldId="304"/>
        </pc:sldMkLst>
        <pc:spChg chg="del">
          <ac:chgData name="韩景晔" userId="ded93679-235b-4e45-a11d-faf34fb1c87e" providerId="ADAL" clId="{DBC63BFD-BA85-4644-A854-58AFB28C3736}" dt="2022-10-17T08:00:29.734" v="6352" actId="478"/>
          <ac:spMkLst>
            <pc:docMk/>
            <pc:sldMk cId="3880869634" sldId="304"/>
            <ac:spMk id="6" creationId="{40A33DD5-B753-2E14-7CBD-7455C1A1444F}"/>
          </ac:spMkLst>
        </pc:spChg>
        <pc:spChg chg="del">
          <ac:chgData name="韩景晔" userId="ded93679-235b-4e45-a11d-faf34fb1c87e" providerId="ADAL" clId="{DBC63BFD-BA85-4644-A854-58AFB28C3736}" dt="2022-10-17T08:00:33.917" v="6353" actId="478"/>
          <ac:spMkLst>
            <pc:docMk/>
            <pc:sldMk cId="3880869634" sldId="304"/>
            <ac:spMk id="8" creationId="{C2A048D9-3B00-41A6-0147-83AB2BE58702}"/>
          </ac:spMkLst>
        </pc:spChg>
        <pc:spChg chg="del">
          <ac:chgData name="韩景晔" userId="ded93679-235b-4e45-a11d-faf34fb1c87e" providerId="ADAL" clId="{DBC63BFD-BA85-4644-A854-58AFB28C3736}" dt="2022-10-17T08:00:33.917" v="6353" actId="478"/>
          <ac:spMkLst>
            <pc:docMk/>
            <pc:sldMk cId="3880869634" sldId="304"/>
            <ac:spMk id="9" creationId="{0E0EAB19-F913-1F90-C6BC-96539E24B49F}"/>
          </ac:spMkLst>
        </pc:spChg>
        <pc:spChg chg="del">
          <ac:chgData name="韩景晔" userId="ded93679-235b-4e45-a11d-faf34fb1c87e" providerId="ADAL" clId="{DBC63BFD-BA85-4644-A854-58AFB28C3736}" dt="2022-10-17T08:00:33.917" v="6353" actId="478"/>
          <ac:spMkLst>
            <pc:docMk/>
            <pc:sldMk cId="3880869634" sldId="304"/>
            <ac:spMk id="10" creationId="{2E6A77E3-2AB6-11D3-DD7C-F197045FB316}"/>
          </ac:spMkLst>
        </pc:spChg>
        <pc:spChg chg="del">
          <ac:chgData name="韩景晔" userId="ded93679-235b-4e45-a11d-faf34fb1c87e" providerId="ADAL" clId="{DBC63BFD-BA85-4644-A854-58AFB28C3736}" dt="2022-10-17T08:00:33.917" v="6353" actId="478"/>
          <ac:spMkLst>
            <pc:docMk/>
            <pc:sldMk cId="3880869634" sldId="304"/>
            <ac:spMk id="11" creationId="{3FBE40A2-8571-FC27-949C-B87FB5BEC6D0}"/>
          </ac:spMkLst>
        </pc:spChg>
        <pc:spChg chg="mod">
          <ac:chgData name="韩景晔" userId="ded93679-235b-4e45-a11d-faf34fb1c87e" providerId="ADAL" clId="{DBC63BFD-BA85-4644-A854-58AFB28C3736}" dt="2022-10-17T08:00:38.216" v="6355" actId="14100"/>
          <ac:spMkLst>
            <pc:docMk/>
            <pc:sldMk cId="3880869634" sldId="304"/>
            <ac:spMk id="12" creationId="{62DE5545-42F5-413F-BD9A-6665E15A0BCA}"/>
          </ac:spMkLst>
        </pc:spChg>
        <pc:spChg chg="del">
          <ac:chgData name="韩景晔" userId="ded93679-235b-4e45-a11d-faf34fb1c87e" providerId="ADAL" clId="{DBC63BFD-BA85-4644-A854-58AFB28C3736}" dt="2022-10-17T08:00:33.917" v="6353" actId="478"/>
          <ac:spMkLst>
            <pc:docMk/>
            <pc:sldMk cId="3880869634" sldId="304"/>
            <ac:spMk id="15" creationId="{0D3E7F1F-F6E1-24EB-BD5B-9E76A214DCE9}"/>
          </ac:spMkLst>
        </pc:spChg>
        <pc:spChg chg="del">
          <ac:chgData name="韩景晔" userId="ded93679-235b-4e45-a11d-faf34fb1c87e" providerId="ADAL" clId="{DBC63BFD-BA85-4644-A854-58AFB28C3736}" dt="2022-10-17T08:00:33.917" v="6353" actId="478"/>
          <ac:spMkLst>
            <pc:docMk/>
            <pc:sldMk cId="3880869634" sldId="304"/>
            <ac:spMk id="17" creationId="{2A4E7A37-DB62-0D12-6613-08EBB24B4CB3}"/>
          </ac:spMkLst>
        </pc:spChg>
        <pc:spChg chg="del">
          <ac:chgData name="韩景晔" userId="ded93679-235b-4e45-a11d-faf34fb1c87e" providerId="ADAL" clId="{DBC63BFD-BA85-4644-A854-58AFB28C3736}" dt="2022-10-17T08:00:33.917" v="6353" actId="478"/>
          <ac:spMkLst>
            <pc:docMk/>
            <pc:sldMk cId="3880869634" sldId="304"/>
            <ac:spMk id="18" creationId="{828A79BC-BF2B-212E-C67C-98245DBDD04C}"/>
          </ac:spMkLst>
        </pc:spChg>
        <pc:graphicFrameChg chg="del">
          <ac:chgData name="韩景晔" userId="ded93679-235b-4e45-a11d-faf34fb1c87e" providerId="ADAL" clId="{DBC63BFD-BA85-4644-A854-58AFB28C3736}" dt="2022-10-17T08:00:33.917" v="6353" actId="478"/>
          <ac:graphicFrameMkLst>
            <pc:docMk/>
            <pc:sldMk cId="3880869634" sldId="304"/>
            <ac:graphicFrameMk id="4" creationId="{DB1D48E6-4547-5306-1A59-4D3949846FAB}"/>
          </ac:graphicFrameMkLst>
        </pc:graphicFrameChg>
        <pc:picChg chg="del">
          <ac:chgData name="韩景晔" userId="ded93679-235b-4e45-a11d-faf34fb1c87e" providerId="ADAL" clId="{DBC63BFD-BA85-4644-A854-58AFB28C3736}" dt="2022-10-17T08:00:33.917" v="6353" actId="478"/>
          <ac:picMkLst>
            <pc:docMk/>
            <pc:sldMk cId="3880869634" sldId="304"/>
            <ac:picMk id="3" creationId="{8866D4E4-3F2D-4220-1AA3-ACECEB99EEFA}"/>
          </ac:picMkLst>
        </pc:picChg>
        <pc:picChg chg="del">
          <ac:chgData name="韩景晔" userId="ded93679-235b-4e45-a11d-faf34fb1c87e" providerId="ADAL" clId="{DBC63BFD-BA85-4644-A854-58AFB28C3736}" dt="2022-10-17T08:00:33.917" v="6353" actId="478"/>
          <ac:picMkLst>
            <pc:docMk/>
            <pc:sldMk cId="3880869634" sldId="304"/>
            <ac:picMk id="5" creationId="{04662E97-88E0-18DD-4989-04147F33293F}"/>
          </ac:picMkLst>
        </pc:picChg>
        <pc:cxnChg chg="del">
          <ac:chgData name="韩景晔" userId="ded93679-235b-4e45-a11d-faf34fb1c87e" providerId="ADAL" clId="{DBC63BFD-BA85-4644-A854-58AFB28C3736}" dt="2022-10-17T08:00:33.917" v="6353" actId="478"/>
          <ac:cxnSpMkLst>
            <pc:docMk/>
            <pc:sldMk cId="3880869634" sldId="304"/>
            <ac:cxnSpMk id="2" creationId="{F9AF604C-4C30-04E5-EFED-1E01C1213DEF}"/>
          </ac:cxnSpMkLst>
        </pc:cxnChg>
        <pc:cxnChg chg="del">
          <ac:chgData name="韩景晔" userId="ded93679-235b-4e45-a11d-faf34fb1c87e" providerId="ADAL" clId="{DBC63BFD-BA85-4644-A854-58AFB28C3736}" dt="2022-10-17T08:00:33.917" v="6353" actId="478"/>
          <ac:cxnSpMkLst>
            <pc:docMk/>
            <pc:sldMk cId="3880869634" sldId="304"/>
            <ac:cxnSpMk id="7" creationId="{538064EE-F544-02F5-6BB7-A0F86F470F07}"/>
          </ac:cxnSpMkLst>
        </pc:cxnChg>
      </pc:sldChg>
      <pc:sldChg chg="addSp delSp modSp add mod ord">
        <pc:chgData name="韩景晔" userId="ded93679-235b-4e45-a11d-faf34fb1c87e" providerId="ADAL" clId="{DBC63BFD-BA85-4644-A854-58AFB28C3736}" dt="2022-10-17T08:18:50.626" v="7014"/>
        <pc:sldMkLst>
          <pc:docMk/>
          <pc:sldMk cId="3381139907" sldId="305"/>
        </pc:sldMkLst>
        <pc:spChg chg="add mod">
          <ac:chgData name="韩景晔" userId="ded93679-235b-4e45-a11d-faf34fb1c87e" providerId="ADAL" clId="{DBC63BFD-BA85-4644-A854-58AFB28C3736}" dt="2022-10-17T08:16:51.767" v="6907" actId="113"/>
          <ac:spMkLst>
            <pc:docMk/>
            <pc:sldMk cId="3381139907" sldId="305"/>
            <ac:spMk id="2" creationId="{A9A1AD68-0B5C-5AFC-29BA-52F63674AF6D}"/>
          </ac:spMkLst>
        </pc:spChg>
        <pc:spChg chg="del">
          <ac:chgData name="韩景晔" userId="ded93679-235b-4e45-a11d-faf34fb1c87e" providerId="ADAL" clId="{DBC63BFD-BA85-4644-A854-58AFB28C3736}" dt="2022-10-17T07:57:54.833" v="6330" actId="478"/>
          <ac:spMkLst>
            <pc:docMk/>
            <pc:sldMk cId="3381139907" sldId="305"/>
            <ac:spMk id="12" creationId="{62DE5545-42F5-413F-BD9A-6665E15A0BCA}"/>
          </ac:spMkLst>
        </pc:spChg>
        <pc:spChg chg="mod">
          <ac:chgData name="韩景晔" userId="ded93679-235b-4e45-a11d-faf34fb1c87e" providerId="ADAL" clId="{DBC63BFD-BA85-4644-A854-58AFB28C3736}" dt="2022-10-17T08:15:28.934" v="6874"/>
          <ac:spMkLst>
            <pc:docMk/>
            <pc:sldMk cId="3381139907" sldId="305"/>
            <ac:spMk id="19" creationId="{63EAB4DD-35FC-163A-7CC5-7E6A1AAF14A6}"/>
          </ac:spMkLst>
        </pc:spChg>
      </pc:sldChg>
      <pc:sldChg chg="delSp modSp add mod">
        <pc:chgData name="韩景晔" userId="ded93679-235b-4e45-a11d-faf34fb1c87e" providerId="ADAL" clId="{DBC63BFD-BA85-4644-A854-58AFB28C3736}" dt="2022-10-17T08:27:45.317" v="7158" actId="14100"/>
        <pc:sldMkLst>
          <pc:docMk/>
          <pc:sldMk cId="3674604116" sldId="306"/>
        </pc:sldMkLst>
        <pc:spChg chg="mod">
          <ac:chgData name="韩景晔" userId="ded93679-235b-4e45-a11d-faf34fb1c87e" providerId="ADAL" clId="{DBC63BFD-BA85-4644-A854-58AFB28C3736}" dt="2022-10-17T08:27:45.317" v="7158" actId="14100"/>
          <ac:spMkLst>
            <pc:docMk/>
            <pc:sldMk cId="3674604116" sldId="306"/>
            <ac:spMk id="2" creationId="{A9A1AD68-0B5C-5AFC-29BA-52F63674AF6D}"/>
          </ac:spMkLst>
        </pc:spChg>
        <pc:spChg chg="del">
          <ac:chgData name="韩景晔" userId="ded93679-235b-4e45-a11d-faf34fb1c87e" providerId="ADAL" clId="{DBC63BFD-BA85-4644-A854-58AFB28C3736}" dt="2022-10-17T08:18:55.360" v="7016" actId="478"/>
          <ac:spMkLst>
            <pc:docMk/>
            <pc:sldMk cId="3674604116" sldId="306"/>
            <ac:spMk id="19" creationId="{63EAB4DD-35FC-163A-7CC5-7E6A1AAF14A6}"/>
          </ac:spMkLst>
        </pc:spChg>
      </pc:sldChg>
    </pc:docChg>
  </pc:docChgLst>
  <pc:docChgLst>
    <pc:chgData name="景晔 韩" userId="ded93679-235b-4e45-a11d-faf34fb1c87e" providerId="ADAL" clId="{D30F895F-9C74-4B83-9336-118B688E8A6C}"/>
    <pc:docChg chg="undo redo custSel addSld delSld modSld sldOrd">
      <pc:chgData name="景晔 韩" userId="ded93679-235b-4e45-a11d-faf34fb1c87e" providerId="ADAL" clId="{D30F895F-9C74-4B83-9336-118B688E8A6C}" dt="2022-01-23T00:10:58.547" v="3780" actId="1076"/>
      <pc:docMkLst>
        <pc:docMk/>
      </pc:docMkLst>
      <pc:sldChg chg="addSp delSp modSp add">
        <pc:chgData name="景晔 韩" userId="ded93679-235b-4e45-a11d-faf34fb1c87e" providerId="ADAL" clId="{D30F895F-9C74-4B83-9336-118B688E8A6C}" dt="2022-01-21T12:24:07.718" v="606" actId="207"/>
        <pc:sldMkLst>
          <pc:docMk/>
          <pc:sldMk cId="720394872" sldId="256"/>
        </pc:sldMkLst>
        <pc:spChg chg="del">
          <ac:chgData name="景晔 韩" userId="ded93679-235b-4e45-a11d-faf34fb1c87e" providerId="ADAL" clId="{D30F895F-9C74-4B83-9336-118B688E8A6C}" dt="2022-01-21T11:23:22.515" v="1" actId="478"/>
          <ac:spMkLst>
            <pc:docMk/>
            <pc:sldMk cId="720394872" sldId="256"/>
            <ac:spMk id="2" creationId="{5704145F-0D10-41AE-8A17-2FF6396F828F}"/>
          </ac:spMkLst>
        </pc:spChg>
        <pc:spChg chg="del">
          <ac:chgData name="景晔 韩" userId="ded93679-235b-4e45-a11d-faf34fb1c87e" providerId="ADAL" clId="{D30F895F-9C74-4B83-9336-118B688E8A6C}" dt="2022-01-21T11:23:22.515" v="1" actId="478"/>
          <ac:spMkLst>
            <pc:docMk/>
            <pc:sldMk cId="720394872" sldId="256"/>
            <ac:spMk id="3" creationId="{E7088912-2AA5-4B0E-A963-DA2043F7C222}"/>
          </ac:spMkLst>
        </pc:spChg>
        <pc:spChg chg="add del mod">
          <ac:chgData name="景晔 韩" userId="ded93679-235b-4e45-a11d-faf34fb1c87e" providerId="ADAL" clId="{D30F895F-9C74-4B83-9336-118B688E8A6C}" dt="2022-01-21T11:44:12.505" v="294" actId="478"/>
          <ac:spMkLst>
            <pc:docMk/>
            <pc:sldMk cId="720394872" sldId="256"/>
            <ac:spMk id="4" creationId="{F770B4F3-4DE2-4CC8-9DB7-1B7DC07CC6B5}"/>
          </ac:spMkLst>
        </pc:spChg>
        <pc:spChg chg="add del">
          <ac:chgData name="景晔 韩" userId="ded93679-235b-4e45-a11d-faf34fb1c87e" providerId="ADAL" clId="{D30F895F-9C74-4B83-9336-118B688E8A6C}" dt="2022-01-21T11:35:11.550" v="111" actId="478"/>
          <ac:spMkLst>
            <pc:docMk/>
            <pc:sldMk cId="720394872" sldId="256"/>
            <ac:spMk id="8" creationId="{652FEE41-E909-4105-8C0A-CB27B80F6962}"/>
          </ac:spMkLst>
        </pc:spChg>
        <pc:spChg chg="add del mod">
          <ac:chgData name="景晔 韩" userId="ded93679-235b-4e45-a11d-faf34fb1c87e" providerId="ADAL" clId="{D30F895F-9C74-4B83-9336-118B688E8A6C}" dt="2022-01-21T11:41:12.251" v="226" actId="478"/>
          <ac:spMkLst>
            <pc:docMk/>
            <pc:sldMk cId="720394872" sldId="256"/>
            <ac:spMk id="9" creationId="{2F206D8A-5192-494F-A8D0-ACFAEF9D8E48}"/>
          </ac:spMkLst>
        </pc:spChg>
        <pc:spChg chg="add del mod">
          <ac:chgData name="景晔 韩" userId="ded93679-235b-4e45-a11d-faf34fb1c87e" providerId="ADAL" clId="{D30F895F-9C74-4B83-9336-118B688E8A6C}" dt="2022-01-21T11:41:13.642" v="228" actId="478"/>
          <ac:spMkLst>
            <pc:docMk/>
            <pc:sldMk cId="720394872" sldId="256"/>
            <ac:spMk id="10" creationId="{5C0A2EF3-162E-466B-B41A-A5E7DD75904C}"/>
          </ac:spMkLst>
        </pc:spChg>
        <pc:spChg chg="add del mod">
          <ac:chgData name="景晔 韩" userId="ded93679-235b-4e45-a11d-faf34fb1c87e" providerId="ADAL" clId="{D30F895F-9C74-4B83-9336-118B688E8A6C}" dt="2022-01-21T11:44:41.817" v="306" actId="478"/>
          <ac:spMkLst>
            <pc:docMk/>
            <pc:sldMk cId="720394872" sldId="256"/>
            <ac:spMk id="21" creationId="{47516F70-0408-41C6-B144-3B98A3DD79EF}"/>
          </ac:spMkLst>
        </pc:spChg>
        <pc:spChg chg="add del mod">
          <ac:chgData name="景晔 韩" userId="ded93679-235b-4e45-a11d-faf34fb1c87e" providerId="ADAL" clId="{D30F895F-9C74-4B83-9336-118B688E8A6C}" dt="2022-01-21T11:44:23.323" v="298" actId="478"/>
          <ac:spMkLst>
            <pc:docMk/>
            <pc:sldMk cId="720394872" sldId="256"/>
            <ac:spMk id="22" creationId="{820653A1-4C49-4F65-97AC-DF40D8122C27}"/>
          </ac:spMkLst>
        </pc:spChg>
        <pc:spChg chg="add del mod">
          <ac:chgData name="景晔 韩" userId="ded93679-235b-4e45-a11d-faf34fb1c87e" providerId="ADAL" clId="{D30F895F-9C74-4B83-9336-118B688E8A6C}" dt="2022-01-21T11:44:25.176" v="299" actId="478"/>
          <ac:spMkLst>
            <pc:docMk/>
            <pc:sldMk cId="720394872" sldId="256"/>
            <ac:spMk id="23" creationId="{27EF8769-E7EA-4EBA-88E0-1ACA4BCFC2F6}"/>
          </ac:spMkLst>
        </pc:spChg>
        <pc:spChg chg="add del mod">
          <ac:chgData name="景晔 韩" userId="ded93679-235b-4e45-a11d-faf34fb1c87e" providerId="ADAL" clId="{D30F895F-9C74-4B83-9336-118B688E8A6C}" dt="2022-01-21T11:44:20.778" v="297" actId="478"/>
          <ac:spMkLst>
            <pc:docMk/>
            <pc:sldMk cId="720394872" sldId="256"/>
            <ac:spMk id="24" creationId="{670612F1-B4C4-4CC4-94AA-5DC9B39550D5}"/>
          </ac:spMkLst>
        </pc:spChg>
        <pc:spChg chg="add del mod">
          <ac:chgData name="景晔 韩" userId="ded93679-235b-4e45-a11d-faf34fb1c87e" providerId="ADAL" clId="{D30F895F-9C74-4B83-9336-118B688E8A6C}" dt="2022-01-21T11:44:25.176" v="299" actId="478"/>
          <ac:spMkLst>
            <pc:docMk/>
            <pc:sldMk cId="720394872" sldId="256"/>
            <ac:spMk id="25" creationId="{2975FBA8-CD14-4D93-9AB8-039AE16BE121}"/>
          </ac:spMkLst>
        </pc:spChg>
        <pc:spChg chg="add del mod">
          <ac:chgData name="景晔 韩" userId="ded93679-235b-4e45-a11d-faf34fb1c87e" providerId="ADAL" clId="{D30F895F-9C74-4B83-9336-118B688E8A6C}" dt="2022-01-21T11:44:25.176" v="299" actId="478"/>
          <ac:spMkLst>
            <pc:docMk/>
            <pc:sldMk cId="720394872" sldId="256"/>
            <ac:spMk id="26" creationId="{FF37FA53-F860-4D84-93A5-D66E40467B45}"/>
          </ac:spMkLst>
        </pc:spChg>
        <pc:spChg chg="add del mod">
          <ac:chgData name="景晔 韩" userId="ded93679-235b-4e45-a11d-faf34fb1c87e" providerId="ADAL" clId="{D30F895F-9C74-4B83-9336-118B688E8A6C}" dt="2022-01-21T11:44:25.176" v="299" actId="478"/>
          <ac:spMkLst>
            <pc:docMk/>
            <pc:sldMk cId="720394872" sldId="256"/>
            <ac:spMk id="27" creationId="{F08F1567-D0C9-494C-90D9-D6B135C620C2}"/>
          </ac:spMkLst>
        </pc:spChg>
        <pc:spChg chg="add del mod">
          <ac:chgData name="景晔 韩" userId="ded93679-235b-4e45-a11d-faf34fb1c87e" providerId="ADAL" clId="{D30F895F-9C74-4B83-9336-118B688E8A6C}" dt="2022-01-21T11:44:25.176" v="299" actId="478"/>
          <ac:spMkLst>
            <pc:docMk/>
            <pc:sldMk cId="720394872" sldId="256"/>
            <ac:spMk id="28" creationId="{6508024F-48E2-48BD-BEC1-FA76B293E481}"/>
          </ac:spMkLst>
        </pc:spChg>
        <pc:spChg chg="add del mod">
          <ac:chgData name="景晔 韩" userId="ded93679-235b-4e45-a11d-faf34fb1c87e" providerId="ADAL" clId="{D30F895F-9C74-4B83-9336-118B688E8A6C}" dt="2022-01-21T11:44:25.176" v="299" actId="478"/>
          <ac:spMkLst>
            <pc:docMk/>
            <pc:sldMk cId="720394872" sldId="256"/>
            <ac:spMk id="29" creationId="{8CAD13B2-81F6-41AD-BC06-E253F0FDC0F1}"/>
          </ac:spMkLst>
        </pc:spChg>
        <pc:spChg chg="add mod">
          <ac:chgData name="景晔 韩" userId="ded93679-235b-4e45-a11d-faf34fb1c87e" providerId="ADAL" clId="{D30F895F-9C74-4B83-9336-118B688E8A6C}" dt="2022-01-21T11:50:01.178" v="424" actId="6549"/>
          <ac:spMkLst>
            <pc:docMk/>
            <pc:sldMk cId="720394872" sldId="256"/>
            <ac:spMk id="30" creationId="{53F96F6E-E8C6-43DF-B78B-88770C20E284}"/>
          </ac:spMkLst>
        </pc:spChg>
        <pc:spChg chg="add mod">
          <ac:chgData name="景晔 韩" userId="ded93679-235b-4e45-a11d-faf34fb1c87e" providerId="ADAL" clId="{D30F895F-9C74-4B83-9336-118B688E8A6C}" dt="2022-01-21T11:48:13.941" v="373" actId="1076"/>
          <ac:spMkLst>
            <pc:docMk/>
            <pc:sldMk cId="720394872" sldId="256"/>
            <ac:spMk id="31" creationId="{CEC02112-CB4A-4871-B837-413B1AA4A058}"/>
          </ac:spMkLst>
        </pc:spChg>
        <pc:graphicFrameChg chg="add mod modGraphic">
          <ac:chgData name="景晔 韩" userId="ded93679-235b-4e45-a11d-faf34fb1c87e" providerId="ADAL" clId="{D30F895F-9C74-4B83-9336-118B688E8A6C}" dt="2022-01-21T12:24:07.718" v="606" actId="207"/>
          <ac:graphicFrameMkLst>
            <pc:docMk/>
            <pc:sldMk cId="720394872" sldId="256"/>
            <ac:graphicFrameMk id="5" creationId="{B4D42AC1-0F86-46D3-AA79-134A6024EAF5}"/>
          </ac:graphicFrameMkLst>
        </pc:graphicFrameChg>
        <pc:graphicFrameChg chg="add del mod modGraphic">
          <ac:chgData name="景晔 韩" userId="ded93679-235b-4e45-a11d-faf34fb1c87e" providerId="ADAL" clId="{D30F895F-9C74-4B83-9336-118B688E8A6C}" dt="2022-01-21T11:41:28.622" v="234" actId="478"/>
          <ac:graphicFrameMkLst>
            <pc:docMk/>
            <pc:sldMk cId="720394872" sldId="256"/>
            <ac:graphicFrameMk id="6" creationId="{73603A62-675D-4D2D-BC16-C5F838C4D2C1}"/>
          </ac:graphicFrameMkLst>
        </pc:graphicFrameChg>
        <pc:graphicFrameChg chg="add del mod modGraphic">
          <ac:chgData name="景晔 韩" userId="ded93679-235b-4e45-a11d-faf34fb1c87e" providerId="ADAL" clId="{D30F895F-9C74-4B83-9336-118B688E8A6C}" dt="2022-01-21T11:37:13.724" v="146" actId="478"/>
          <ac:graphicFrameMkLst>
            <pc:docMk/>
            <pc:sldMk cId="720394872" sldId="256"/>
            <ac:graphicFrameMk id="12" creationId="{98AF741A-94D5-4A37-9BED-F0ED6A68FE55}"/>
          </ac:graphicFrameMkLst>
        </pc:graphicFrameChg>
        <pc:graphicFrameChg chg="add del mod modGraphic">
          <ac:chgData name="景晔 韩" userId="ded93679-235b-4e45-a11d-faf34fb1c87e" providerId="ADAL" clId="{D30F895F-9C74-4B83-9336-118B688E8A6C}" dt="2022-01-21T11:36:58.446" v="137" actId="478"/>
          <ac:graphicFrameMkLst>
            <pc:docMk/>
            <pc:sldMk cId="720394872" sldId="256"/>
            <ac:graphicFrameMk id="13" creationId="{0085FAF5-FE8C-46CD-BAAC-465D9E3FD223}"/>
          </ac:graphicFrameMkLst>
        </pc:graphicFrameChg>
        <pc:cxnChg chg="add del mod">
          <ac:chgData name="景晔 韩" userId="ded93679-235b-4e45-a11d-faf34fb1c87e" providerId="ADAL" clId="{D30F895F-9C74-4B83-9336-118B688E8A6C}" dt="2022-01-21T11:41:13.096" v="227" actId="478"/>
          <ac:cxnSpMkLst>
            <pc:docMk/>
            <pc:sldMk cId="720394872" sldId="256"/>
            <ac:cxnSpMk id="7" creationId="{50A87F98-B2D5-44D6-A8CE-06D5AA9857DA}"/>
          </ac:cxnSpMkLst>
        </pc:cxnChg>
        <pc:cxnChg chg="add del mod">
          <ac:chgData name="景晔 韩" userId="ded93679-235b-4e45-a11d-faf34fb1c87e" providerId="ADAL" clId="{D30F895F-9C74-4B83-9336-118B688E8A6C}" dt="2022-01-21T11:41:14.841" v="229" actId="478"/>
          <ac:cxnSpMkLst>
            <pc:docMk/>
            <pc:sldMk cId="720394872" sldId="256"/>
            <ac:cxnSpMk id="11" creationId="{70E3ABA0-D63E-435D-B14E-A2B466B654BC}"/>
          </ac:cxnSpMkLst>
        </pc:cxnChg>
      </pc:sldChg>
      <pc:sldChg chg="addSp delSp modSp add">
        <pc:chgData name="景晔 韩" userId="ded93679-235b-4e45-a11d-faf34fb1c87e" providerId="ADAL" clId="{D30F895F-9C74-4B83-9336-118B688E8A6C}" dt="2022-01-21T12:05:22.810" v="603" actId="2165"/>
        <pc:sldMkLst>
          <pc:docMk/>
          <pc:sldMk cId="277459204" sldId="257"/>
        </pc:sldMkLst>
        <pc:spChg chg="add">
          <ac:chgData name="景晔 韩" userId="ded93679-235b-4e45-a11d-faf34fb1c87e" providerId="ADAL" clId="{D30F895F-9C74-4B83-9336-118B688E8A6C}" dt="2022-01-21T11:50:50.939" v="428"/>
          <ac:spMkLst>
            <pc:docMk/>
            <pc:sldMk cId="277459204" sldId="257"/>
            <ac:spMk id="6" creationId="{AEF6E753-DAC8-409A-ABE3-CF00DD533A6D}"/>
          </ac:spMkLst>
        </pc:spChg>
        <pc:spChg chg="del">
          <ac:chgData name="景晔 韩" userId="ded93679-235b-4e45-a11d-faf34fb1c87e" providerId="ADAL" clId="{D30F895F-9C74-4B83-9336-118B688E8A6C}" dt="2022-01-21T11:50:45.977" v="427" actId="478"/>
          <ac:spMkLst>
            <pc:docMk/>
            <pc:sldMk cId="277459204" sldId="257"/>
            <ac:spMk id="30" creationId="{53F96F6E-E8C6-43DF-B78B-88770C20E284}"/>
          </ac:spMkLst>
        </pc:spChg>
        <pc:spChg chg="del">
          <ac:chgData name="景晔 韩" userId="ded93679-235b-4e45-a11d-faf34fb1c87e" providerId="ADAL" clId="{D30F895F-9C74-4B83-9336-118B688E8A6C}" dt="2022-01-21T11:50:45.977" v="427" actId="478"/>
          <ac:spMkLst>
            <pc:docMk/>
            <pc:sldMk cId="277459204" sldId="257"/>
            <ac:spMk id="31" creationId="{CEC02112-CB4A-4871-B837-413B1AA4A058}"/>
          </ac:spMkLst>
        </pc:spChg>
        <pc:graphicFrameChg chg="del">
          <ac:chgData name="景晔 韩" userId="ded93679-235b-4e45-a11d-faf34fb1c87e" providerId="ADAL" clId="{D30F895F-9C74-4B83-9336-118B688E8A6C}" dt="2022-01-21T11:50:45.977" v="427" actId="478"/>
          <ac:graphicFrameMkLst>
            <pc:docMk/>
            <pc:sldMk cId="277459204" sldId="257"/>
            <ac:graphicFrameMk id="5" creationId="{B4D42AC1-0F86-46D3-AA79-134A6024EAF5}"/>
          </ac:graphicFrameMkLst>
        </pc:graphicFrameChg>
        <pc:graphicFrameChg chg="add mod modGraphic">
          <ac:chgData name="景晔 韩" userId="ded93679-235b-4e45-a11d-faf34fb1c87e" providerId="ADAL" clId="{D30F895F-9C74-4B83-9336-118B688E8A6C}" dt="2022-01-21T12:05:22.810" v="603" actId="2165"/>
          <ac:graphicFrameMkLst>
            <pc:docMk/>
            <pc:sldMk cId="277459204" sldId="257"/>
            <ac:graphicFrameMk id="7" creationId="{FA2A2336-444F-4D41-A01C-B4C8EB148C0B}"/>
          </ac:graphicFrameMkLst>
        </pc:graphicFrameChg>
      </pc:sldChg>
      <pc:sldChg chg="addSp delSp modSp add">
        <pc:chgData name="景晔 韩" userId="ded93679-235b-4e45-a11d-faf34fb1c87e" providerId="ADAL" clId="{D30F895F-9C74-4B83-9336-118B688E8A6C}" dt="2022-01-22T08:46:19.543" v="3673" actId="14100"/>
        <pc:sldMkLst>
          <pc:docMk/>
          <pc:sldMk cId="1585825241" sldId="258"/>
        </pc:sldMkLst>
        <pc:spChg chg="del">
          <ac:chgData name="景晔 韩" userId="ded93679-235b-4e45-a11d-faf34fb1c87e" providerId="ADAL" clId="{D30F895F-9C74-4B83-9336-118B688E8A6C}" dt="2022-01-21T12:05:36.860" v="605" actId="478"/>
          <ac:spMkLst>
            <pc:docMk/>
            <pc:sldMk cId="1585825241" sldId="258"/>
            <ac:spMk id="2" creationId="{45A0EE12-B178-4FF7-8BE5-A2DE7C0D75F0}"/>
          </ac:spMkLst>
        </pc:spChg>
        <pc:spChg chg="del">
          <ac:chgData name="景晔 韩" userId="ded93679-235b-4e45-a11d-faf34fb1c87e" providerId="ADAL" clId="{D30F895F-9C74-4B83-9336-118B688E8A6C}" dt="2022-01-21T12:05:36.860" v="605" actId="478"/>
          <ac:spMkLst>
            <pc:docMk/>
            <pc:sldMk cId="1585825241" sldId="258"/>
            <ac:spMk id="3" creationId="{51165C57-3EF1-49DF-9211-FC1AD1793ECB}"/>
          </ac:spMkLst>
        </pc:spChg>
        <pc:spChg chg="add del">
          <ac:chgData name="景晔 韩" userId="ded93679-235b-4e45-a11d-faf34fb1c87e" providerId="ADAL" clId="{D30F895F-9C74-4B83-9336-118B688E8A6C}" dt="2022-01-22T01:44:27.877" v="640" actId="478"/>
          <ac:spMkLst>
            <pc:docMk/>
            <pc:sldMk cId="1585825241" sldId="258"/>
            <ac:spMk id="4" creationId="{8C233FBC-030B-423E-A230-C22B7F5728CE}"/>
          </ac:spMkLst>
        </pc:spChg>
        <pc:spChg chg="add del">
          <ac:chgData name="景晔 韩" userId="ded93679-235b-4e45-a11d-faf34fb1c87e" providerId="ADAL" clId="{D30F895F-9C74-4B83-9336-118B688E8A6C}" dt="2022-01-22T01:44:27.877" v="640" actId="478"/>
          <ac:spMkLst>
            <pc:docMk/>
            <pc:sldMk cId="1585825241" sldId="258"/>
            <ac:spMk id="5" creationId="{2F59D779-9883-49C1-98A7-D2F1C6A90CE8}"/>
          </ac:spMkLst>
        </pc:spChg>
        <pc:spChg chg="add del">
          <ac:chgData name="景晔 韩" userId="ded93679-235b-4e45-a11d-faf34fb1c87e" providerId="ADAL" clId="{D30F895F-9C74-4B83-9336-118B688E8A6C}" dt="2022-01-22T01:44:27.877" v="640" actId="478"/>
          <ac:spMkLst>
            <pc:docMk/>
            <pc:sldMk cId="1585825241" sldId="258"/>
            <ac:spMk id="6" creationId="{3FB4985B-5298-4279-8102-2F28AF91151D}"/>
          </ac:spMkLst>
        </pc:spChg>
        <pc:spChg chg="add del">
          <ac:chgData name="景晔 韩" userId="ded93679-235b-4e45-a11d-faf34fb1c87e" providerId="ADAL" clId="{D30F895F-9C74-4B83-9336-118B688E8A6C}" dt="2022-01-22T01:44:27.877" v="640" actId="478"/>
          <ac:spMkLst>
            <pc:docMk/>
            <pc:sldMk cId="1585825241" sldId="258"/>
            <ac:spMk id="7" creationId="{C1B64CC9-8620-45CA-9D79-45BB9A29D506}"/>
          </ac:spMkLst>
        </pc:spChg>
        <pc:spChg chg="add del mod">
          <ac:chgData name="景晔 韩" userId="ded93679-235b-4e45-a11d-faf34fb1c87e" providerId="ADAL" clId="{D30F895F-9C74-4B83-9336-118B688E8A6C}" dt="2022-01-22T01:44:27.877" v="640" actId="478"/>
          <ac:spMkLst>
            <pc:docMk/>
            <pc:sldMk cId="1585825241" sldId="258"/>
            <ac:spMk id="8" creationId="{92510772-38C3-4791-9832-2E7D02CC36E6}"/>
          </ac:spMkLst>
        </pc:spChg>
        <pc:spChg chg="add del">
          <ac:chgData name="景晔 韩" userId="ded93679-235b-4e45-a11d-faf34fb1c87e" providerId="ADAL" clId="{D30F895F-9C74-4B83-9336-118B688E8A6C}" dt="2022-01-22T01:44:27.877" v="640" actId="478"/>
          <ac:spMkLst>
            <pc:docMk/>
            <pc:sldMk cId="1585825241" sldId="258"/>
            <ac:spMk id="9" creationId="{C6B79915-6BCB-4899-90DE-AC67A5A08F46}"/>
          </ac:spMkLst>
        </pc:spChg>
        <pc:spChg chg="add del">
          <ac:chgData name="景晔 韩" userId="ded93679-235b-4e45-a11d-faf34fb1c87e" providerId="ADAL" clId="{D30F895F-9C74-4B83-9336-118B688E8A6C}" dt="2022-01-22T01:44:27.877" v="640" actId="478"/>
          <ac:spMkLst>
            <pc:docMk/>
            <pc:sldMk cId="1585825241" sldId="258"/>
            <ac:spMk id="10" creationId="{42E694A2-2146-4198-B815-0FEC417C74E6}"/>
          </ac:spMkLst>
        </pc:spChg>
        <pc:spChg chg="add del">
          <ac:chgData name="景晔 韩" userId="ded93679-235b-4e45-a11d-faf34fb1c87e" providerId="ADAL" clId="{D30F895F-9C74-4B83-9336-118B688E8A6C}" dt="2022-01-22T01:44:27.877" v="640" actId="478"/>
          <ac:spMkLst>
            <pc:docMk/>
            <pc:sldMk cId="1585825241" sldId="258"/>
            <ac:spMk id="11" creationId="{2D9FFA31-BC73-46ED-B7C6-6358EA022D62}"/>
          </ac:spMkLst>
        </pc:spChg>
        <pc:spChg chg="add del mod">
          <ac:chgData name="景晔 韩" userId="ded93679-235b-4e45-a11d-faf34fb1c87e" providerId="ADAL" clId="{D30F895F-9C74-4B83-9336-118B688E8A6C}" dt="2022-01-22T01:44:27.877" v="640" actId="478"/>
          <ac:spMkLst>
            <pc:docMk/>
            <pc:sldMk cId="1585825241" sldId="258"/>
            <ac:spMk id="12" creationId="{EE61E43F-6F01-4BFD-8387-8FDBA091A58A}"/>
          </ac:spMkLst>
        </pc:spChg>
        <pc:spChg chg="add del mod">
          <ac:chgData name="景晔 韩" userId="ded93679-235b-4e45-a11d-faf34fb1c87e" providerId="ADAL" clId="{D30F895F-9C74-4B83-9336-118B688E8A6C}" dt="2022-01-22T01:44:27.877" v="640" actId="478"/>
          <ac:spMkLst>
            <pc:docMk/>
            <pc:sldMk cId="1585825241" sldId="258"/>
            <ac:spMk id="13" creationId="{26AEA9F6-2200-4F2A-9E76-1A9E54B5D7A9}"/>
          </ac:spMkLst>
        </pc:spChg>
        <pc:spChg chg="add del">
          <ac:chgData name="景晔 韩" userId="ded93679-235b-4e45-a11d-faf34fb1c87e" providerId="ADAL" clId="{D30F895F-9C74-4B83-9336-118B688E8A6C}" dt="2022-01-22T01:44:27.877" v="640" actId="478"/>
          <ac:spMkLst>
            <pc:docMk/>
            <pc:sldMk cId="1585825241" sldId="258"/>
            <ac:spMk id="14" creationId="{BEFBBEC4-E6FF-4388-842A-45F6AC858D69}"/>
          </ac:spMkLst>
        </pc:spChg>
        <pc:spChg chg="add del">
          <ac:chgData name="景晔 韩" userId="ded93679-235b-4e45-a11d-faf34fb1c87e" providerId="ADAL" clId="{D30F895F-9C74-4B83-9336-118B688E8A6C}" dt="2022-01-22T01:44:27.877" v="640" actId="478"/>
          <ac:spMkLst>
            <pc:docMk/>
            <pc:sldMk cId="1585825241" sldId="258"/>
            <ac:spMk id="15" creationId="{EC0371ED-C1F0-416F-A8C6-A598A78E643C}"/>
          </ac:spMkLst>
        </pc:spChg>
        <pc:spChg chg="add del">
          <ac:chgData name="景晔 韩" userId="ded93679-235b-4e45-a11d-faf34fb1c87e" providerId="ADAL" clId="{D30F895F-9C74-4B83-9336-118B688E8A6C}" dt="2022-01-22T01:44:27.877" v="640" actId="478"/>
          <ac:spMkLst>
            <pc:docMk/>
            <pc:sldMk cId="1585825241" sldId="258"/>
            <ac:spMk id="16" creationId="{1906AAB5-D72F-4548-8241-906992C9BB86}"/>
          </ac:spMkLst>
        </pc:spChg>
        <pc:spChg chg="add mod">
          <ac:chgData name="景晔 韩" userId="ded93679-235b-4e45-a11d-faf34fb1c87e" providerId="ADAL" clId="{D30F895F-9C74-4B83-9336-118B688E8A6C}" dt="2022-01-22T01:41:46.806" v="638" actId="113"/>
          <ac:spMkLst>
            <pc:docMk/>
            <pc:sldMk cId="1585825241" sldId="258"/>
            <ac:spMk id="17" creationId="{ADAE2F27-1622-4ABB-980B-F5F03F683596}"/>
          </ac:spMkLst>
        </pc:spChg>
        <pc:spChg chg="add del">
          <ac:chgData name="景晔 韩" userId="ded93679-235b-4e45-a11d-faf34fb1c87e" providerId="ADAL" clId="{D30F895F-9C74-4B83-9336-118B688E8A6C}" dt="2022-01-22T01:44:38.951" v="653"/>
          <ac:spMkLst>
            <pc:docMk/>
            <pc:sldMk cId="1585825241" sldId="258"/>
            <ac:spMk id="18" creationId="{7F404852-2620-4EBF-A53D-010EEB97796E}"/>
          </ac:spMkLst>
        </pc:spChg>
        <pc:spChg chg="add del mod">
          <ac:chgData name="景晔 韩" userId="ded93679-235b-4e45-a11d-faf34fb1c87e" providerId="ADAL" clId="{D30F895F-9C74-4B83-9336-118B688E8A6C}" dt="2022-01-22T01:44:38.951" v="653"/>
          <ac:spMkLst>
            <pc:docMk/>
            <pc:sldMk cId="1585825241" sldId="258"/>
            <ac:spMk id="19" creationId="{7B2EEC00-7A1F-4E11-91ED-294B0CF97407}"/>
          </ac:spMkLst>
        </pc:spChg>
        <pc:spChg chg="add del">
          <ac:chgData name="景晔 韩" userId="ded93679-235b-4e45-a11d-faf34fb1c87e" providerId="ADAL" clId="{D30F895F-9C74-4B83-9336-118B688E8A6C}" dt="2022-01-22T01:44:38.951" v="653"/>
          <ac:spMkLst>
            <pc:docMk/>
            <pc:sldMk cId="1585825241" sldId="258"/>
            <ac:spMk id="20" creationId="{420FDE9E-8A68-4753-8D0F-93BBB5F87C16}"/>
          </ac:spMkLst>
        </pc:spChg>
        <pc:spChg chg="add del">
          <ac:chgData name="景晔 韩" userId="ded93679-235b-4e45-a11d-faf34fb1c87e" providerId="ADAL" clId="{D30F895F-9C74-4B83-9336-118B688E8A6C}" dt="2022-01-22T01:44:38.951" v="653"/>
          <ac:spMkLst>
            <pc:docMk/>
            <pc:sldMk cId="1585825241" sldId="258"/>
            <ac:spMk id="21" creationId="{8D5386A4-36C5-401A-A21C-52CF9F3DE432}"/>
          </ac:spMkLst>
        </pc:spChg>
        <pc:spChg chg="add del">
          <ac:chgData name="景晔 韩" userId="ded93679-235b-4e45-a11d-faf34fb1c87e" providerId="ADAL" clId="{D30F895F-9C74-4B83-9336-118B688E8A6C}" dt="2022-01-22T01:44:38.951" v="653"/>
          <ac:spMkLst>
            <pc:docMk/>
            <pc:sldMk cId="1585825241" sldId="258"/>
            <ac:spMk id="22" creationId="{353AA4EF-BA6C-4D94-BF3D-CE7CEFD52B54}"/>
          </ac:spMkLst>
        </pc:spChg>
        <pc:spChg chg="add del">
          <ac:chgData name="景晔 韩" userId="ded93679-235b-4e45-a11d-faf34fb1c87e" providerId="ADAL" clId="{D30F895F-9C74-4B83-9336-118B688E8A6C}" dt="2022-01-22T01:44:38.951" v="653"/>
          <ac:spMkLst>
            <pc:docMk/>
            <pc:sldMk cId="1585825241" sldId="258"/>
            <ac:spMk id="23" creationId="{9732FA87-C9C3-4129-9975-BF0419ECCF83}"/>
          </ac:spMkLst>
        </pc:spChg>
        <pc:spChg chg="add del">
          <ac:chgData name="景晔 韩" userId="ded93679-235b-4e45-a11d-faf34fb1c87e" providerId="ADAL" clId="{D30F895F-9C74-4B83-9336-118B688E8A6C}" dt="2022-01-22T01:44:38.951" v="653"/>
          <ac:spMkLst>
            <pc:docMk/>
            <pc:sldMk cId="1585825241" sldId="258"/>
            <ac:spMk id="24" creationId="{1F2B2A16-D233-42DE-8D67-19A55D55431B}"/>
          </ac:spMkLst>
        </pc:spChg>
        <pc:spChg chg="add del">
          <ac:chgData name="景晔 韩" userId="ded93679-235b-4e45-a11d-faf34fb1c87e" providerId="ADAL" clId="{D30F895F-9C74-4B83-9336-118B688E8A6C}" dt="2022-01-22T01:44:38.951" v="653"/>
          <ac:spMkLst>
            <pc:docMk/>
            <pc:sldMk cId="1585825241" sldId="258"/>
            <ac:spMk id="27" creationId="{3C1361E3-AB39-4C0E-BC8F-E35DDE18BB31}"/>
          </ac:spMkLst>
        </pc:spChg>
        <pc:spChg chg="add del">
          <ac:chgData name="景晔 韩" userId="ded93679-235b-4e45-a11d-faf34fb1c87e" providerId="ADAL" clId="{D30F895F-9C74-4B83-9336-118B688E8A6C}" dt="2022-01-22T01:44:38.951" v="653"/>
          <ac:spMkLst>
            <pc:docMk/>
            <pc:sldMk cId="1585825241" sldId="258"/>
            <ac:spMk id="28" creationId="{B3823DFD-2C4F-4CE0-B8D1-89A60F2D0B53}"/>
          </ac:spMkLst>
        </pc:spChg>
        <pc:spChg chg="add del">
          <ac:chgData name="景晔 韩" userId="ded93679-235b-4e45-a11d-faf34fb1c87e" providerId="ADAL" clId="{D30F895F-9C74-4B83-9336-118B688E8A6C}" dt="2022-01-22T01:44:38.951" v="653"/>
          <ac:spMkLst>
            <pc:docMk/>
            <pc:sldMk cId="1585825241" sldId="258"/>
            <ac:spMk id="29" creationId="{F8C85387-9A92-458B-A96E-A0AA3F9C7BFC}"/>
          </ac:spMkLst>
        </pc:spChg>
        <pc:spChg chg="add del">
          <ac:chgData name="景晔 韩" userId="ded93679-235b-4e45-a11d-faf34fb1c87e" providerId="ADAL" clId="{D30F895F-9C74-4B83-9336-118B688E8A6C}" dt="2022-01-22T01:44:38.951" v="653"/>
          <ac:spMkLst>
            <pc:docMk/>
            <pc:sldMk cId="1585825241" sldId="258"/>
            <ac:spMk id="30" creationId="{DD24B2F3-375B-477B-8C84-2F951990201F}"/>
          </ac:spMkLst>
        </pc:spChg>
        <pc:spChg chg="add del">
          <ac:chgData name="景晔 韩" userId="ded93679-235b-4e45-a11d-faf34fb1c87e" providerId="ADAL" clId="{D30F895F-9C74-4B83-9336-118B688E8A6C}" dt="2022-01-22T01:44:38.951" v="653"/>
          <ac:spMkLst>
            <pc:docMk/>
            <pc:sldMk cId="1585825241" sldId="258"/>
            <ac:spMk id="32" creationId="{B3F22B63-DDF5-4315-9856-F9CCF5FC2EE0}"/>
          </ac:spMkLst>
        </pc:spChg>
        <pc:spChg chg="add del">
          <ac:chgData name="景晔 韩" userId="ded93679-235b-4e45-a11d-faf34fb1c87e" providerId="ADAL" clId="{D30F895F-9C74-4B83-9336-118B688E8A6C}" dt="2022-01-22T01:44:38.951" v="653"/>
          <ac:spMkLst>
            <pc:docMk/>
            <pc:sldMk cId="1585825241" sldId="258"/>
            <ac:spMk id="33" creationId="{AFC7BBC2-5B9A-45D0-95CC-0660DC8020D2}"/>
          </ac:spMkLst>
        </pc:spChg>
        <pc:spChg chg="add del">
          <ac:chgData name="景晔 韩" userId="ded93679-235b-4e45-a11d-faf34fb1c87e" providerId="ADAL" clId="{D30F895F-9C74-4B83-9336-118B688E8A6C}" dt="2022-01-22T01:44:38.951" v="653"/>
          <ac:spMkLst>
            <pc:docMk/>
            <pc:sldMk cId="1585825241" sldId="258"/>
            <ac:spMk id="34" creationId="{7A5BB0BB-C8CF-497D-9320-307673C3460A}"/>
          </ac:spMkLst>
        </pc:spChg>
        <pc:spChg chg="add del">
          <ac:chgData name="景晔 韩" userId="ded93679-235b-4e45-a11d-faf34fb1c87e" providerId="ADAL" clId="{D30F895F-9C74-4B83-9336-118B688E8A6C}" dt="2022-01-22T01:44:38.951" v="653"/>
          <ac:spMkLst>
            <pc:docMk/>
            <pc:sldMk cId="1585825241" sldId="258"/>
            <ac:spMk id="37" creationId="{97AA6D63-6B5F-44C2-B8B3-0184155C6A69}"/>
          </ac:spMkLst>
        </pc:spChg>
        <pc:spChg chg="add del">
          <ac:chgData name="景晔 韩" userId="ded93679-235b-4e45-a11d-faf34fb1c87e" providerId="ADAL" clId="{D30F895F-9C74-4B83-9336-118B688E8A6C}" dt="2022-01-22T01:44:38.951" v="653"/>
          <ac:spMkLst>
            <pc:docMk/>
            <pc:sldMk cId="1585825241" sldId="258"/>
            <ac:spMk id="39" creationId="{F4421086-5A4C-477B-A8A4-A490908CB089}"/>
          </ac:spMkLst>
        </pc:spChg>
        <pc:spChg chg="add del">
          <ac:chgData name="景晔 韩" userId="ded93679-235b-4e45-a11d-faf34fb1c87e" providerId="ADAL" clId="{D30F895F-9C74-4B83-9336-118B688E8A6C}" dt="2022-01-22T01:44:38.951" v="653"/>
          <ac:spMkLst>
            <pc:docMk/>
            <pc:sldMk cId="1585825241" sldId="258"/>
            <ac:spMk id="40" creationId="{8C414212-89AF-40F7-819B-4CD45790266B}"/>
          </ac:spMkLst>
        </pc:spChg>
        <pc:spChg chg="add del">
          <ac:chgData name="景晔 韩" userId="ded93679-235b-4e45-a11d-faf34fb1c87e" providerId="ADAL" clId="{D30F895F-9C74-4B83-9336-118B688E8A6C}" dt="2022-01-22T01:44:38.951" v="653"/>
          <ac:spMkLst>
            <pc:docMk/>
            <pc:sldMk cId="1585825241" sldId="258"/>
            <ac:spMk id="41" creationId="{B42C204B-DA39-41F1-A134-13224FA2867C}"/>
          </ac:spMkLst>
        </pc:spChg>
        <pc:spChg chg="add del">
          <ac:chgData name="景晔 韩" userId="ded93679-235b-4e45-a11d-faf34fb1c87e" providerId="ADAL" clId="{D30F895F-9C74-4B83-9336-118B688E8A6C}" dt="2022-01-22T01:44:38.951" v="653"/>
          <ac:spMkLst>
            <pc:docMk/>
            <pc:sldMk cId="1585825241" sldId="258"/>
            <ac:spMk id="43" creationId="{B10D5222-283C-456A-9089-AB887CA78E0D}"/>
          </ac:spMkLst>
        </pc:spChg>
        <pc:spChg chg="add del">
          <ac:chgData name="景晔 韩" userId="ded93679-235b-4e45-a11d-faf34fb1c87e" providerId="ADAL" clId="{D30F895F-9C74-4B83-9336-118B688E8A6C}" dt="2022-01-22T01:44:38.951" v="653"/>
          <ac:spMkLst>
            <pc:docMk/>
            <pc:sldMk cId="1585825241" sldId="258"/>
            <ac:spMk id="44" creationId="{F0CDFDF2-A48A-4E01-A450-7FEE5DF1CB3E}"/>
          </ac:spMkLst>
        </pc:spChg>
        <pc:spChg chg="add del">
          <ac:chgData name="景晔 韩" userId="ded93679-235b-4e45-a11d-faf34fb1c87e" providerId="ADAL" clId="{D30F895F-9C74-4B83-9336-118B688E8A6C}" dt="2022-01-22T01:44:38.951" v="653"/>
          <ac:spMkLst>
            <pc:docMk/>
            <pc:sldMk cId="1585825241" sldId="258"/>
            <ac:spMk id="45" creationId="{52A37228-B5BE-4172-A7B5-4DEF26877C76}"/>
          </ac:spMkLst>
        </pc:spChg>
        <pc:spChg chg="add del">
          <ac:chgData name="景晔 韩" userId="ded93679-235b-4e45-a11d-faf34fb1c87e" providerId="ADAL" clId="{D30F895F-9C74-4B83-9336-118B688E8A6C}" dt="2022-01-22T01:44:38.951" v="653"/>
          <ac:spMkLst>
            <pc:docMk/>
            <pc:sldMk cId="1585825241" sldId="258"/>
            <ac:spMk id="46" creationId="{DEAA2CD7-0655-4E6B-A9DD-63569D2C57C4}"/>
          </ac:spMkLst>
        </pc:spChg>
        <pc:spChg chg="add del">
          <ac:chgData name="景晔 韩" userId="ded93679-235b-4e45-a11d-faf34fb1c87e" providerId="ADAL" clId="{D30F895F-9C74-4B83-9336-118B688E8A6C}" dt="2022-01-22T01:44:38.951" v="653"/>
          <ac:spMkLst>
            <pc:docMk/>
            <pc:sldMk cId="1585825241" sldId="258"/>
            <ac:spMk id="47" creationId="{4EC81335-C876-48AA-A480-9AAADB072E40}"/>
          </ac:spMkLst>
        </pc:spChg>
        <pc:spChg chg="add del">
          <ac:chgData name="景晔 韩" userId="ded93679-235b-4e45-a11d-faf34fb1c87e" providerId="ADAL" clId="{D30F895F-9C74-4B83-9336-118B688E8A6C}" dt="2022-01-22T01:44:38.951" v="653"/>
          <ac:spMkLst>
            <pc:docMk/>
            <pc:sldMk cId="1585825241" sldId="258"/>
            <ac:spMk id="48" creationId="{0D8FEBF2-5ABF-4F36-A2A1-067DBE121B46}"/>
          </ac:spMkLst>
        </pc:spChg>
        <pc:spChg chg="add del">
          <ac:chgData name="景晔 韩" userId="ded93679-235b-4e45-a11d-faf34fb1c87e" providerId="ADAL" clId="{D30F895F-9C74-4B83-9336-118B688E8A6C}" dt="2022-01-22T01:44:38.951" v="653"/>
          <ac:spMkLst>
            <pc:docMk/>
            <pc:sldMk cId="1585825241" sldId="258"/>
            <ac:spMk id="49" creationId="{BFEE102C-B3D9-45C3-BCA0-62D5DDB77432}"/>
          </ac:spMkLst>
        </pc:spChg>
        <pc:spChg chg="add del">
          <ac:chgData name="景晔 韩" userId="ded93679-235b-4e45-a11d-faf34fb1c87e" providerId="ADAL" clId="{D30F895F-9C74-4B83-9336-118B688E8A6C}" dt="2022-01-22T01:44:38.951" v="653"/>
          <ac:spMkLst>
            <pc:docMk/>
            <pc:sldMk cId="1585825241" sldId="258"/>
            <ac:spMk id="50" creationId="{910A46B0-A222-4003-BF95-9C36FF890276}"/>
          </ac:spMkLst>
        </pc:spChg>
        <pc:spChg chg="add">
          <ac:chgData name="景晔 韩" userId="ded93679-235b-4e45-a11d-faf34fb1c87e" providerId="ADAL" clId="{D30F895F-9C74-4B83-9336-118B688E8A6C}" dt="2022-01-22T01:44:41.211" v="654"/>
          <ac:spMkLst>
            <pc:docMk/>
            <pc:sldMk cId="1585825241" sldId="258"/>
            <ac:spMk id="51" creationId="{ADC1E78A-918C-4E00-AC87-F8DA1D7F4325}"/>
          </ac:spMkLst>
        </pc:spChg>
        <pc:spChg chg="add mod">
          <ac:chgData name="景晔 韩" userId="ded93679-235b-4e45-a11d-faf34fb1c87e" providerId="ADAL" clId="{D30F895F-9C74-4B83-9336-118B688E8A6C}" dt="2022-01-22T01:44:53.798" v="666" actId="14100"/>
          <ac:spMkLst>
            <pc:docMk/>
            <pc:sldMk cId="1585825241" sldId="258"/>
            <ac:spMk id="52" creationId="{93F3FE82-8187-4EC0-8121-5B38F0258D50}"/>
          </ac:spMkLst>
        </pc:spChg>
        <pc:spChg chg="add">
          <ac:chgData name="景晔 韩" userId="ded93679-235b-4e45-a11d-faf34fb1c87e" providerId="ADAL" clId="{D30F895F-9C74-4B83-9336-118B688E8A6C}" dt="2022-01-22T01:44:41.211" v="654"/>
          <ac:spMkLst>
            <pc:docMk/>
            <pc:sldMk cId="1585825241" sldId="258"/>
            <ac:spMk id="53" creationId="{9018DE07-7003-426B-B373-CBA7396743EA}"/>
          </ac:spMkLst>
        </pc:spChg>
        <pc:spChg chg="add">
          <ac:chgData name="景晔 韩" userId="ded93679-235b-4e45-a11d-faf34fb1c87e" providerId="ADAL" clId="{D30F895F-9C74-4B83-9336-118B688E8A6C}" dt="2022-01-22T01:44:41.211" v="654"/>
          <ac:spMkLst>
            <pc:docMk/>
            <pc:sldMk cId="1585825241" sldId="258"/>
            <ac:spMk id="54" creationId="{2F3EC82F-018F-49FF-8B17-934B68DC3AD1}"/>
          </ac:spMkLst>
        </pc:spChg>
        <pc:spChg chg="add mod">
          <ac:chgData name="景晔 韩" userId="ded93679-235b-4e45-a11d-faf34fb1c87e" providerId="ADAL" clId="{D30F895F-9C74-4B83-9336-118B688E8A6C}" dt="2022-01-22T01:46:02.573" v="756"/>
          <ac:spMkLst>
            <pc:docMk/>
            <pc:sldMk cId="1585825241" sldId="258"/>
            <ac:spMk id="55" creationId="{FC07A973-DD95-4B36-B109-A1B2C00A2D9D}"/>
          </ac:spMkLst>
        </pc:spChg>
        <pc:spChg chg="add mod">
          <ac:chgData name="景晔 韩" userId="ded93679-235b-4e45-a11d-faf34fb1c87e" providerId="ADAL" clId="{D30F895F-9C74-4B83-9336-118B688E8A6C}" dt="2022-01-22T01:46:04.762" v="759"/>
          <ac:spMkLst>
            <pc:docMk/>
            <pc:sldMk cId="1585825241" sldId="258"/>
            <ac:spMk id="56" creationId="{4C1931BE-A4DD-4DA8-8752-AD688F002311}"/>
          </ac:spMkLst>
        </pc:spChg>
        <pc:spChg chg="add mod">
          <ac:chgData name="景晔 韩" userId="ded93679-235b-4e45-a11d-faf34fb1c87e" providerId="ADAL" clId="{D30F895F-9C74-4B83-9336-118B688E8A6C}" dt="2022-01-22T01:46:08.455" v="766"/>
          <ac:spMkLst>
            <pc:docMk/>
            <pc:sldMk cId="1585825241" sldId="258"/>
            <ac:spMk id="57" creationId="{C7F8B0C0-B140-4376-AC8C-89B09B4070B6}"/>
          </ac:spMkLst>
        </pc:spChg>
        <pc:spChg chg="add mod">
          <ac:chgData name="景晔 韩" userId="ded93679-235b-4e45-a11d-faf34fb1c87e" providerId="ADAL" clId="{D30F895F-9C74-4B83-9336-118B688E8A6C}" dt="2022-01-22T01:46:41.722" v="791"/>
          <ac:spMkLst>
            <pc:docMk/>
            <pc:sldMk cId="1585825241" sldId="258"/>
            <ac:spMk id="60" creationId="{30DBB4BB-9B8B-4B65-B0BD-E217B2FEF2D6}"/>
          </ac:spMkLst>
        </pc:spChg>
        <pc:spChg chg="add">
          <ac:chgData name="景晔 韩" userId="ded93679-235b-4e45-a11d-faf34fb1c87e" providerId="ADAL" clId="{D30F895F-9C74-4B83-9336-118B688E8A6C}" dt="2022-01-22T01:44:41.211" v="654"/>
          <ac:spMkLst>
            <pc:docMk/>
            <pc:sldMk cId="1585825241" sldId="258"/>
            <ac:spMk id="61" creationId="{28CC6B58-C76A-43F8-A99F-43177B8C36D3}"/>
          </ac:spMkLst>
        </pc:spChg>
        <pc:spChg chg="add mod">
          <ac:chgData name="景晔 韩" userId="ded93679-235b-4e45-a11d-faf34fb1c87e" providerId="ADAL" clId="{D30F895F-9C74-4B83-9336-118B688E8A6C}" dt="2022-01-22T01:45:59.673" v="753"/>
          <ac:spMkLst>
            <pc:docMk/>
            <pc:sldMk cId="1585825241" sldId="258"/>
            <ac:spMk id="62" creationId="{EF3AB7C3-CFFF-45D3-B744-BE2389169488}"/>
          </ac:spMkLst>
        </pc:spChg>
        <pc:spChg chg="add mod">
          <ac:chgData name="景晔 韩" userId="ded93679-235b-4e45-a11d-faf34fb1c87e" providerId="ADAL" clId="{D30F895F-9C74-4B83-9336-118B688E8A6C}" dt="2022-01-22T01:48:01.429" v="871" actId="6549"/>
          <ac:spMkLst>
            <pc:docMk/>
            <pc:sldMk cId="1585825241" sldId="258"/>
            <ac:spMk id="63" creationId="{7A5FC9DF-FD9A-451A-983F-84628D430186}"/>
          </ac:spMkLst>
        </pc:spChg>
        <pc:spChg chg="add mod">
          <ac:chgData name="景晔 韩" userId="ded93679-235b-4e45-a11d-faf34fb1c87e" providerId="ADAL" clId="{D30F895F-9C74-4B83-9336-118B688E8A6C}" dt="2022-01-22T01:45:06.140" v="692"/>
          <ac:spMkLst>
            <pc:docMk/>
            <pc:sldMk cId="1585825241" sldId="258"/>
            <ac:spMk id="65" creationId="{4F08EDD2-0556-430F-9E1A-4F0572426D03}"/>
          </ac:spMkLst>
        </pc:spChg>
        <pc:spChg chg="add mod">
          <ac:chgData name="景晔 韩" userId="ded93679-235b-4e45-a11d-faf34fb1c87e" providerId="ADAL" clId="{D30F895F-9C74-4B83-9336-118B688E8A6C}" dt="2022-01-22T01:45:09.513" v="697"/>
          <ac:spMkLst>
            <pc:docMk/>
            <pc:sldMk cId="1585825241" sldId="258"/>
            <ac:spMk id="66" creationId="{8ED3B981-5B7E-43D1-864D-1F7BA7E1B1CC}"/>
          </ac:spMkLst>
        </pc:spChg>
        <pc:spChg chg="add mod">
          <ac:chgData name="景晔 韩" userId="ded93679-235b-4e45-a11d-faf34fb1c87e" providerId="ADAL" clId="{D30F895F-9C74-4B83-9336-118B688E8A6C}" dt="2022-01-22T01:45:17.143" v="707"/>
          <ac:spMkLst>
            <pc:docMk/>
            <pc:sldMk cId="1585825241" sldId="258"/>
            <ac:spMk id="67" creationId="{2B6ABF63-865C-4089-AD91-19C2605DE734}"/>
          </ac:spMkLst>
        </pc:spChg>
        <pc:spChg chg="add mod">
          <ac:chgData name="景晔 韩" userId="ded93679-235b-4e45-a11d-faf34fb1c87e" providerId="ADAL" clId="{D30F895F-9C74-4B83-9336-118B688E8A6C}" dt="2022-01-22T01:45:13.579" v="702"/>
          <ac:spMkLst>
            <pc:docMk/>
            <pc:sldMk cId="1585825241" sldId="258"/>
            <ac:spMk id="70" creationId="{C78E9564-30EF-4876-8D32-114B34C50285}"/>
          </ac:spMkLst>
        </pc:spChg>
        <pc:spChg chg="add mod">
          <ac:chgData name="景晔 韩" userId="ded93679-235b-4e45-a11d-faf34fb1c87e" providerId="ADAL" clId="{D30F895F-9C74-4B83-9336-118B688E8A6C}" dt="2022-01-22T01:45:35.354" v="718"/>
          <ac:spMkLst>
            <pc:docMk/>
            <pc:sldMk cId="1585825241" sldId="258"/>
            <ac:spMk id="72" creationId="{BFB7261E-64C7-44EF-B2E1-C210BBE933ED}"/>
          </ac:spMkLst>
        </pc:spChg>
        <pc:spChg chg="add">
          <ac:chgData name="景晔 韩" userId="ded93679-235b-4e45-a11d-faf34fb1c87e" providerId="ADAL" clId="{D30F895F-9C74-4B83-9336-118B688E8A6C}" dt="2022-01-22T01:44:41.211" v="654"/>
          <ac:spMkLst>
            <pc:docMk/>
            <pc:sldMk cId="1585825241" sldId="258"/>
            <ac:spMk id="73" creationId="{543ED263-7A24-45BA-9418-5FD4D77D9424}"/>
          </ac:spMkLst>
        </pc:spChg>
        <pc:spChg chg="add mod">
          <ac:chgData name="景晔 韩" userId="ded93679-235b-4e45-a11d-faf34fb1c87e" providerId="ADAL" clId="{D30F895F-9C74-4B83-9336-118B688E8A6C}" dt="2022-01-22T08:46:19.543" v="3673" actId="14100"/>
          <ac:spMkLst>
            <pc:docMk/>
            <pc:sldMk cId="1585825241" sldId="258"/>
            <ac:spMk id="74" creationId="{EA00FC7E-4AB8-4113-A272-5FD4C02F3C05}"/>
          </ac:spMkLst>
        </pc:spChg>
        <pc:spChg chg="add mod">
          <ac:chgData name="景晔 韩" userId="ded93679-235b-4e45-a11d-faf34fb1c87e" providerId="ADAL" clId="{D30F895F-9C74-4B83-9336-118B688E8A6C}" dt="2022-01-22T01:48:27.768" v="909" actId="122"/>
          <ac:spMkLst>
            <pc:docMk/>
            <pc:sldMk cId="1585825241" sldId="258"/>
            <ac:spMk id="76" creationId="{98E6CCD2-F930-41AD-AC82-282CC20B3561}"/>
          </ac:spMkLst>
        </pc:spChg>
        <pc:spChg chg="add mod">
          <ac:chgData name="景晔 韩" userId="ded93679-235b-4e45-a11d-faf34fb1c87e" providerId="ADAL" clId="{D30F895F-9C74-4B83-9336-118B688E8A6C}" dt="2022-01-22T01:48:31.296" v="913" actId="122"/>
          <ac:spMkLst>
            <pc:docMk/>
            <pc:sldMk cId="1585825241" sldId="258"/>
            <ac:spMk id="77" creationId="{0BCAE691-16C4-40F7-93DE-6C6C55940859}"/>
          </ac:spMkLst>
        </pc:spChg>
        <pc:spChg chg="add mod">
          <ac:chgData name="景晔 韩" userId="ded93679-235b-4e45-a11d-faf34fb1c87e" providerId="ADAL" clId="{D30F895F-9C74-4B83-9336-118B688E8A6C}" dt="2022-01-22T01:57:24.496" v="1024" actId="20577"/>
          <ac:spMkLst>
            <pc:docMk/>
            <pc:sldMk cId="1585825241" sldId="258"/>
            <ac:spMk id="78" creationId="{FD06C217-4332-4364-99F2-60F83ED9A616}"/>
          </ac:spMkLst>
        </pc:spChg>
        <pc:spChg chg="add mod">
          <ac:chgData name="景晔 韩" userId="ded93679-235b-4e45-a11d-faf34fb1c87e" providerId="ADAL" clId="{D30F895F-9C74-4B83-9336-118B688E8A6C}" dt="2022-01-22T01:45:39.151" v="721"/>
          <ac:spMkLst>
            <pc:docMk/>
            <pc:sldMk cId="1585825241" sldId="258"/>
            <ac:spMk id="79" creationId="{6C8488F9-F37F-4AA8-B5AB-A64946210EAB}"/>
          </ac:spMkLst>
        </pc:spChg>
        <pc:spChg chg="add mod">
          <ac:chgData name="景晔 韩" userId="ded93679-235b-4e45-a11d-faf34fb1c87e" providerId="ADAL" clId="{D30F895F-9C74-4B83-9336-118B688E8A6C}" dt="2022-01-22T01:48:36.268" v="917" actId="122"/>
          <ac:spMkLst>
            <pc:docMk/>
            <pc:sldMk cId="1585825241" sldId="258"/>
            <ac:spMk id="80" creationId="{FF756E9A-1A1F-42B2-AA9F-E350DE365406}"/>
          </ac:spMkLst>
        </pc:spChg>
        <pc:spChg chg="add mod">
          <ac:chgData name="景晔 韩" userId="ded93679-235b-4e45-a11d-faf34fb1c87e" providerId="ADAL" clId="{D30F895F-9C74-4B83-9336-118B688E8A6C}" dt="2022-01-22T01:48:39.859" v="921" actId="122"/>
          <ac:spMkLst>
            <pc:docMk/>
            <pc:sldMk cId="1585825241" sldId="258"/>
            <ac:spMk id="81" creationId="{964ECE7E-6F10-4D9B-8AB7-648CB27CB0FF}"/>
          </ac:spMkLst>
        </pc:spChg>
        <pc:spChg chg="add mod">
          <ac:chgData name="景晔 韩" userId="ded93679-235b-4e45-a11d-faf34fb1c87e" providerId="ADAL" clId="{D30F895F-9C74-4B83-9336-118B688E8A6C}" dt="2022-01-22T01:48:20.374" v="901"/>
          <ac:spMkLst>
            <pc:docMk/>
            <pc:sldMk cId="1585825241" sldId="258"/>
            <ac:spMk id="82" creationId="{274B1929-6A9B-484A-9F5F-81A63435ECA5}"/>
          </ac:spMkLst>
        </pc:spChg>
        <pc:spChg chg="add mod">
          <ac:chgData name="景晔 韩" userId="ded93679-235b-4e45-a11d-faf34fb1c87e" providerId="ADAL" clId="{D30F895F-9C74-4B83-9336-118B688E8A6C}" dt="2022-01-22T01:48:09.399" v="888"/>
          <ac:spMkLst>
            <pc:docMk/>
            <pc:sldMk cId="1585825241" sldId="258"/>
            <ac:spMk id="83" creationId="{CA81F4C7-EE7C-4BE0-AA24-FFBEAD7A6E8B}"/>
          </ac:spMkLst>
        </pc:spChg>
        <pc:cxnChg chg="add del">
          <ac:chgData name="景晔 韩" userId="ded93679-235b-4e45-a11d-faf34fb1c87e" providerId="ADAL" clId="{D30F895F-9C74-4B83-9336-118B688E8A6C}" dt="2022-01-22T01:44:38.951" v="653"/>
          <ac:cxnSpMkLst>
            <pc:docMk/>
            <pc:sldMk cId="1585825241" sldId="258"/>
            <ac:cxnSpMk id="25" creationId="{B64541B3-8770-4908-972C-29409F843353}"/>
          </ac:cxnSpMkLst>
        </pc:cxnChg>
        <pc:cxnChg chg="add del">
          <ac:chgData name="景晔 韩" userId="ded93679-235b-4e45-a11d-faf34fb1c87e" providerId="ADAL" clId="{D30F895F-9C74-4B83-9336-118B688E8A6C}" dt="2022-01-22T01:44:38.951" v="653"/>
          <ac:cxnSpMkLst>
            <pc:docMk/>
            <pc:sldMk cId="1585825241" sldId="258"/>
            <ac:cxnSpMk id="26" creationId="{5C6EF040-90F5-48EC-9148-0EC8285693C5}"/>
          </ac:cxnSpMkLst>
        </pc:cxnChg>
        <pc:cxnChg chg="add del">
          <ac:chgData name="景晔 韩" userId="ded93679-235b-4e45-a11d-faf34fb1c87e" providerId="ADAL" clId="{D30F895F-9C74-4B83-9336-118B688E8A6C}" dt="2022-01-22T01:44:38.951" v="653"/>
          <ac:cxnSpMkLst>
            <pc:docMk/>
            <pc:sldMk cId="1585825241" sldId="258"/>
            <ac:cxnSpMk id="31" creationId="{6E2EB180-7A69-463E-94A0-6775102C97AD}"/>
          </ac:cxnSpMkLst>
        </pc:cxnChg>
        <pc:cxnChg chg="add del">
          <ac:chgData name="景晔 韩" userId="ded93679-235b-4e45-a11d-faf34fb1c87e" providerId="ADAL" clId="{D30F895F-9C74-4B83-9336-118B688E8A6C}" dt="2022-01-22T01:44:38.951" v="653"/>
          <ac:cxnSpMkLst>
            <pc:docMk/>
            <pc:sldMk cId="1585825241" sldId="258"/>
            <ac:cxnSpMk id="35" creationId="{2039A9B0-9DC1-4913-904D-1B00A257254B}"/>
          </ac:cxnSpMkLst>
        </pc:cxnChg>
        <pc:cxnChg chg="add del">
          <ac:chgData name="景晔 韩" userId="ded93679-235b-4e45-a11d-faf34fb1c87e" providerId="ADAL" clId="{D30F895F-9C74-4B83-9336-118B688E8A6C}" dt="2022-01-22T01:44:38.951" v="653"/>
          <ac:cxnSpMkLst>
            <pc:docMk/>
            <pc:sldMk cId="1585825241" sldId="258"/>
            <ac:cxnSpMk id="36" creationId="{D645EE16-635B-4069-BD7B-94CFECA02D1E}"/>
          </ac:cxnSpMkLst>
        </pc:cxnChg>
        <pc:cxnChg chg="add del">
          <ac:chgData name="景晔 韩" userId="ded93679-235b-4e45-a11d-faf34fb1c87e" providerId="ADAL" clId="{D30F895F-9C74-4B83-9336-118B688E8A6C}" dt="2022-01-22T01:44:38.951" v="653"/>
          <ac:cxnSpMkLst>
            <pc:docMk/>
            <pc:sldMk cId="1585825241" sldId="258"/>
            <ac:cxnSpMk id="38" creationId="{216E928D-FA60-4B90-BD66-3C0C0A7450AB}"/>
          </ac:cxnSpMkLst>
        </pc:cxnChg>
        <pc:cxnChg chg="add del">
          <ac:chgData name="景晔 韩" userId="ded93679-235b-4e45-a11d-faf34fb1c87e" providerId="ADAL" clId="{D30F895F-9C74-4B83-9336-118B688E8A6C}" dt="2022-01-22T01:44:38.951" v="653"/>
          <ac:cxnSpMkLst>
            <pc:docMk/>
            <pc:sldMk cId="1585825241" sldId="258"/>
            <ac:cxnSpMk id="42" creationId="{FAE80711-43CB-422A-9FA2-E47520A62FBC}"/>
          </ac:cxnSpMkLst>
        </pc:cxnChg>
        <pc:cxnChg chg="add mod">
          <ac:chgData name="景晔 韩" userId="ded93679-235b-4e45-a11d-faf34fb1c87e" providerId="ADAL" clId="{D30F895F-9C74-4B83-9336-118B688E8A6C}" dt="2022-01-22T01:46:02.568" v="754" actId="20577"/>
          <ac:cxnSpMkLst>
            <pc:docMk/>
            <pc:sldMk cId="1585825241" sldId="258"/>
            <ac:cxnSpMk id="58" creationId="{975A2EE8-4BDD-4D46-A6A4-3D9D42FC69E0}"/>
          </ac:cxnSpMkLst>
        </pc:cxnChg>
        <pc:cxnChg chg="add mod">
          <ac:chgData name="景晔 韩" userId="ded93679-235b-4e45-a11d-faf34fb1c87e" providerId="ADAL" clId="{D30F895F-9C74-4B83-9336-118B688E8A6C}" dt="2022-01-22T01:46:04.760" v="757" actId="20577"/>
          <ac:cxnSpMkLst>
            <pc:docMk/>
            <pc:sldMk cId="1585825241" sldId="258"/>
            <ac:cxnSpMk id="59" creationId="{12626BE9-76B8-4237-AC00-716D9F928006}"/>
          </ac:cxnSpMkLst>
        </pc:cxnChg>
        <pc:cxnChg chg="add">
          <ac:chgData name="景晔 韩" userId="ded93679-235b-4e45-a11d-faf34fb1c87e" providerId="ADAL" clId="{D30F895F-9C74-4B83-9336-118B688E8A6C}" dt="2022-01-22T01:44:41.211" v="654"/>
          <ac:cxnSpMkLst>
            <pc:docMk/>
            <pc:sldMk cId="1585825241" sldId="258"/>
            <ac:cxnSpMk id="64" creationId="{C40A64F0-DB4C-4295-9A13-B74A778EFDA6}"/>
          </ac:cxnSpMkLst>
        </pc:cxnChg>
        <pc:cxnChg chg="add mod">
          <ac:chgData name="景晔 韩" userId="ded93679-235b-4e45-a11d-faf34fb1c87e" providerId="ADAL" clId="{D30F895F-9C74-4B83-9336-118B688E8A6C}" dt="2022-01-22T01:45:06.136" v="690" actId="20577"/>
          <ac:cxnSpMkLst>
            <pc:docMk/>
            <pc:sldMk cId="1585825241" sldId="258"/>
            <ac:cxnSpMk id="68" creationId="{30CDE497-7FF6-4668-A411-71687FDBF62B}"/>
          </ac:cxnSpMkLst>
        </pc:cxnChg>
        <pc:cxnChg chg="add mod">
          <ac:chgData name="景晔 韩" userId="ded93679-235b-4e45-a11d-faf34fb1c87e" providerId="ADAL" clId="{D30F895F-9C74-4B83-9336-118B688E8A6C}" dt="2022-01-22T01:45:09.512" v="696" actId="20577"/>
          <ac:cxnSpMkLst>
            <pc:docMk/>
            <pc:sldMk cId="1585825241" sldId="258"/>
            <ac:cxnSpMk id="69" creationId="{3E8DD637-640F-435F-B7B5-D9124EAD3D2C}"/>
          </ac:cxnSpMkLst>
        </pc:cxnChg>
        <pc:cxnChg chg="add mod">
          <ac:chgData name="景晔 韩" userId="ded93679-235b-4e45-a11d-faf34fb1c87e" providerId="ADAL" clId="{D30F895F-9C74-4B83-9336-118B688E8A6C}" dt="2022-01-22T01:45:13.578" v="701" actId="20577"/>
          <ac:cxnSpMkLst>
            <pc:docMk/>
            <pc:sldMk cId="1585825241" sldId="258"/>
            <ac:cxnSpMk id="71" creationId="{392A0D63-8DDC-427D-8596-775D7A636967}"/>
          </ac:cxnSpMkLst>
        </pc:cxnChg>
        <pc:cxnChg chg="add">
          <ac:chgData name="景晔 韩" userId="ded93679-235b-4e45-a11d-faf34fb1c87e" providerId="ADAL" clId="{D30F895F-9C74-4B83-9336-118B688E8A6C}" dt="2022-01-22T01:44:41.211" v="654"/>
          <ac:cxnSpMkLst>
            <pc:docMk/>
            <pc:sldMk cId="1585825241" sldId="258"/>
            <ac:cxnSpMk id="75" creationId="{0420FD4E-99DE-43B4-9CBF-76C3158C4D29}"/>
          </ac:cxnSpMkLst>
        </pc:cxnChg>
      </pc:sldChg>
      <pc:sldChg chg="modSp add">
        <pc:chgData name="景晔 韩" userId="ded93679-235b-4e45-a11d-faf34fb1c87e" providerId="ADAL" clId="{D30F895F-9C74-4B83-9336-118B688E8A6C}" dt="2022-01-22T01:54:21.989" v="984"/>
        <pc:sldMkLst>
          <pc:docMk/>
          <pc:sldMk cId="3942090462" sldId="259"/>
        </pc:sldMkLst>
        <pc:spChg chg="mod">
          <ac:chgData name="景晔 韩" userId="ded93679-235b-4e45-a11d-faf34fb1c87e" providerId="ADAL" clId="{D30F895F-9C74-4B83-9336-118B688E8A6C}" dt="2022-01-22T01:54:21.989" v="984"/>
          <ac:spMkLst>
            <pc:docMk/>
            <pc:sldMk cId="3942090462" sldId="259"/>
            <ac:spMk id="9" creationId="{C6B79915-6BCB-4899-90DE-AC67A5A08F46}"/>
          </ac:spMkLst>
        </pc:spChg>
      </pc:sldChg>
      <pc:sldChg chg="addSp delSp modSp add del">
        <pc:chgData name="景晔 韩" userId="ded93679-235b-4e45-a11d-faf34fb1c87e" providerId="ADAL" clId="{D30F895F-9C74-4B83-9336-118B688E8A6C}" dt="2022-01-22T01:50:44.583" v="944"/>
        <pc:sldMkLst>
          <pc:docMk/>
          <pc:sldMk cId="1466426752" sldId="260"/>
        </pc:sldMkLst>
        <pc:spChg chg="add">
          <ac:chgData name="景晔 韩" userId="ded93679-235b-4e45-a11d-faf34fb1c87e" providerId="ADAL" clId="{D30F895F-9C74-4B83-9336-118B688E8A6C}" dt="2022-01-22T01:49:39.886" v="926"/>
          <ac:spMkLst>
            <pc:docMk/>
            <pc:sldMk cId="1466426752" sldId="260"/>
            <ac:spMk id="36" creationId="{22EF78A3-87FE-4DFA-A536-DE2E70EB9E6B}"/>
          </ac:spMkLst>
        </pc:spChg>
        <pc:spChg chg="add del mod">
          <ac:chgData name="景晔 韩" userId="ded93679-235b-4e45-a11d-faf34fb1c87e" providerId="ADAL" clId="{D30F895F-9C74-4B83-9336-118B688E8A6C}" dt="2022-01-22T01:50:44.372" v="943" actId="478"/>
          <ac:spMkLst>
            <pc:docMk/>
            <pc:sldMk cId="1466426752" sldId="260"/>
            <ac:spMk id="37" creationId="{1B1CC1AB-C389-402B-9195-3FF67CC282DA}"/>
          </ac:spMkLst>
        </pc:spChg>
        <pc:spChg chg="add del">
          <ac:chgData name="景晔 韩" userId="ded93679-235b-4e45-a11d-faf34fb1c87e" providerId="ADAL" clId="{D30F895F-9C74-4B83-9336-118B688E8A6C}" dt="2022-01-22T01:49:52.197" v="931" actId="478"/>
          <ac:spMkLst>
            <pc:docMk/>
            <pc:sldMk cId="1466426752" sldId="260"/>
            <ac:spMk id="40" creationId="{F1486167-578F-44AB-AA85-03CD0115E921}"/>
          </ac:spMkLst>
        </pc:spChg>
        <pc:spChg chg="add del">
          <ac:chgData name="景晔 韩" userId="ded93679-235b-4e45-a11d-faf34fb1c87e" providerId="ADAL" clId="{D30F895F-9C74-4B83-9336-118B688E8A6C}" dt="2022-01-22T01:49:52.197" v="931" actId="478"/>
          <ac:spMkLst>
            <pc:docMk/>
            <pc:sldMk cId="1466426752" sldId="260"/>
            <ac:spMk id="41" creationId="{095A49A9-1AAC-4AB3-83A5-4C5DCCD63D8A}"/>
          </ac:spMkLst>
        </pc:spChg>
        <pc:spChg chg="add del">
          <ac:chgData name="景晔 韩" userId="ded93679-235b-4e45-a11d-faf34fb1c87e" providerId="ADAL" clId="{D30F895F-9C74-4B83-9336-118B688E8A6C}" dt="2022-01-22T01:49:52.197" v="931" actId="478"/>
          <ac:spMkLst>
            <pc:docMk/>
            <pc:sldMk cId="1466426752" sldId="260"/>
            <ac:spMk id="42" creationId="{1314A8DB-AE74-489C-9D4B-46EEBDA3EF81}"/>
          </ac:spMkLst>
        </pc:spChg>
        <pc:spChg chg="add del">
          <ac:chgData name="景晔 韩" userId="ded93679-235b-4e45-a11d-faf34fb1c87e" providerId="ADAL" clId="{D30F895F-9C74-4B83-9336-118B688E8A6C}" dt="2022-01-22T01:49:52.197" v="931" actId="478"/>
          <ac:spMkLst>
            <pc:docMk/>
            <pc:sldMk cId="1466426752" sldId="260"/>
            <ac:spMk id="43" creationId="{E460EC4C-B554-40BC-9AAF-F92C65BC1437}"/>
          </ac:spMkLst>
        </pc:spChg>
        <pc:spChg chg="add del">
          <ac:chgData name="景晔 韩" userId="ded93679-235b-4e45-a11d-faf34fb1c87e" providerId="ADAL" clId="{D30F895F-9C74-4B83-9336-118B688E8A6C}" dt="2022-01-22T01:49:52.197" v="931" actId="478"/>
          <ac:spMkLst>
            <pc:docMk/>
            <pc:sldMk cId="1466426752" sldId="260"/>
            <ac:spMk id="44" creationId="{9D8CA175-3B62-48C0-B7B9-258CFD46505E}"/>
          </ac:spMkLst>
        </pc:spChg>
        <pc:spChg chg="add del">
          <ac:chgData name="景晔 韩" userId="ded93679-235b-4e45-a11d-faf34fb1c87e" providerId="ADAL" clId="{D30F895F-9C74-4B83-9336-118B688E8A6C}" dt="2022-01-22T01:49:52.197" v="931" actId="478"/>
          <ac:spMkLst>
            <pc:docMk/>
            <pc:sldMk cId="1466426752" sldId="260"/>
            <ac:spMk id="45" creationId="{D2861942-EA3B-4FA0-9837-D0C73095345C}"/>
          </ac:spMkLst>
        </pc:spChg>
        <pc:spChg chg="add del">
          <ac:chgData name="景晔 韩" userId="ded93679-235b-4e45-a11d-faf34fb1c87e" providerId="ADAL" clId="{D30F895F-9C74-4B83-9336-118B688E8A6C}" dt="2022-01-22T01:49:52.197" v="931" actId="478"/>
          <ac:spMkLst>
            <pc:docMk/>
            <pc:sldMk cId="1466426752" sldId="260"/>
            <ac:spMk id="46" creationId="{775C1165-D941-4925-9E6D-E8CFF9F273B8}"/>
          </ac:spMkLst>
        </pc:spChg>
        <pc:spChg chg="add del">
          <ac:chgData name="景晔 韩" userId="ded93679-235b-4e45-a11d-faf34fb1c87e" providerId="ADAL" clId="{D30F895F-9C74-4B83-9336-118B688E8A6C}" dt="2022-01-22T01:49:52.197" v="931" actId="478"/>
          <ac:spMkLst>
            <pc:docMk/>
            <pc:sldMk cId="1466426752" sldId="260"/>
            <ac:spMk id="47" creationId="{2F5A25AC-0AC4-4447-A814-2DFED15DA929}"/>
          </ac:spMkLst>
        </pc:spChg>
        <pc:spChg chg="add mod">
          <ac:chgData name="景晔 韩" userId="ded93679-235b-4e45-a11d-faf34fb1c87e" providerId="ADAL" clId="{D30F895F-9C74-4B83-9336-118B688E8A6C}" dt="2022-01-22T01:50:34.853" v="942"/>
          <ac:spMkLst>
            <pc:docMk/>
            <pc:sldMk cId="1466426752" sldId="260"/>
            <ac:spMk id="48" creationId="{7505EBA0-0D6F-4068-A83D-F07DF531DB68}"/>
          </ac:spMkLst>
        </pc:spChg>
        <pc:spChg chg="add del">
          <ac:chgData name="景晔 韩" userId="ded93679-235b-4e45-a11d-faf34fb1c87e" providerId="ADAL" clId="{D30F895F-9C74-4B83-9336-118B688E8A6C}" dt="2022-01-22T01:49:48.659" v="929"/>
          <ac:spMkLst>
            <pc:docMk/>
            <pc:sldMk cId="1466426752" sldId="260"/>
            <ac:spMk id="49" creationId="{BA798B77-4838-4D15-ADEF-B925D670929B}"/>
          </ac:spMkLst>
        </pc:spChg>
        <pc:spChg chg="add del">
          <ac:chgData name="景晔 韩" userId="ded93679-235b-4e45-a11d-faf34fb1c87e" providerId="ADAL" clId="{D30F895F-9C74-4B83-9336-118B688E8A6C}" dt="2022-01-22T01:49:48.659" v="929"/>
          <ac:spMkLst>
            <pc:docMk/>
            <pc:sldMk cId="1466426752" sldId="260"/>
            <ac:spMk id="50" creationId="{56E1882B-AA5E-484C-9DBA-6B96E8FFBE63}"/>
          </ac:spMkLst>
        </pc:spChg>
        <pc:spChg chg="del">
          <ac:chgData name="景晔 韩" userId="ded93679-235b-4e45-a11d-faf34fb1c87e" providerId="ADAL" clId="{D30F895F-9C74-4B83-9336-118B688E8A6C}" dt="2022-01-22T01:49:37.638" v="925" actId="478"/>
          <ac:spMkLst>
            <pc:docMk/>
            <pc:sldMk cId="1466426752" sldId="260"/>
            <ac:spMk id="51" creationId="{ADC1E78A-918C-4E00-AC87-F8DA1D7F4325}"/>
          </ac:spMkLst>
        </pc:spChg>
        <pc:spChg chg="del">
          <ac:chgData name="景晔 韩" userId="ded93679-235b-4e45-a11d-faf34fb1c87e" providerId="ADAL" clId="{D30F895F-9C74-4B83-9336-118B688E8A6C}" dt="2022-01-22T01:49:37.638" v="925" actId="478"/>
          <ac:spMkLst>
            <pc:docMk/>
            <pc:sldMk cId="1466426752" sldId="260"/>
            <ac:spMk id="52" creationId="{93F3FE82-8187-4EC0-8121-5B38F0258D50}"/>
          </ac:spMkLst>
        </pc:spChg>
        <pc:spChg chg="del">
          <ac:chgData name="景晔 韩" userId="ded93679-235b-4e45-a11d-faf34fb1c87e" providerId="ADAL" clId="{D30F895F-9C74-4B83-9336-118B688E8A6C}" dt="2022-01-22T01:49:37.638" v="925" actId="478"/>
          <ac:spMkLst>
            <pc:docMk/>
            <pc:sldMk cId="1466426752" sldId="260"/>
            <ac:spMk id="53" creationId="{9018DE07-7003-426B-B373-CBA7396743EA}"/>
          </ac:spMkLst>
        </pc:spChg>
        <pc:spChg chg="del">
          <ac:chgData name="景晔 韩" userId="ded93679-235b-4e45-a11d-faf34fb1c87e" providerId="ADAL" clId="{D30F895F-9C74-4B83-9336-118B688E8A6C}" dt="2022-01-22T01:49:37.638" v="925" actId="478"/>
          <ac:spMkLst>
            <pc:docMk/>
            <pc:sldMk cId="1466426752" sldId="260"/>
            <ac:spMk id="54" creationId="{2F3EC82F-018F-49FF-8B17-934B68DC3AD1}"/>
          </ac:spMkLst>
        </pc:spChg>
        <pc:spChg chg="del">
          <ac:chgData name="景晔 韩" userId="ded93679-235b-4e45-a11d-faf34fb1c87e" providerId="ADAL" clId="{D30F895F-9C74-4B83-9336-118B688E8A6C}" dt="2022-01-22T01:49:37.638" v="925" actId="478"/>
          <ac:spMkLst>
            <pc:docMk/>
            <pc:sldMk cId="1466426752" sldId="260"/>
            <ac:spMk id="55" creationId="{FC07A973-DD95-4B36-B109-A1B2C00A2D9D}"/>
          </ac:spMkLst>
        </pc:spChg>
        <pc:spChg chg="del">
          <ac:chgData name="景晔 韩" userId="ded93679-235b-4e45-a11d-faf34fb1c87e" providerId="ADAL" clId="{D30F895F-9C74-4B83-9336-118B688E8A6C}" dt="2022-01-22T01:49:37.638" v="925" actId="478"/>
          <ac:spMkLst>
            <pc:docMk/>
            <pc:sldMk cId="1466426752" sldId="260"/>
            <ac:spMk id="56" creationId="{4C1931BE-A4DD-4DA8-8752-AD688F002311}"/>
          </ac:spMkLst>
        </pc:spChg>
        <pc:spChg chg="del">
          <ac:chgData name="景晔 韩" userId="ded93679-235b-4e45-a11d-faf34fb1c87e" providerId="ADAL" clId="{D30F895F-9C74-4B83-9336-118B688E8A6C}" dt="2022-01-22T01:49:37.638" v="925" actId="478"/>
          <ac:spMkLst>
            <pc:docMk/>
            <pc:sldMk cId="1466426752" sldId="260"/>
            <ac:spMk id="57" creationId="{C7F8B0C0-B140-4376-AC8C-89B09B4070B6}"/>
          </ac:spMkLst>
        </pc:spChg>
        <pc:spChg chg="del">
          <ac:chgData name="景晔 韩" userId="ded93679-235b-4e45-a11d-faf34fb1c87e" providerId="ADAL" clId="{D30F895F-9C74-4B83-9336-118B688E8A6C}" dt="2022-01-22T01:49:37.638" v="925" actId="478"/>
          <ac:spMkLst>
            <pc:docMk/>
            <pc:sldMk cId="1466426752" sldId="260"/>
            <ac:spMk id="60" creationId="{30DBB4BB-9B8B-4B65-B0BD-E217B2FEF2D6}"/>
          </ac:spMkLst>
        </pc:spChg>
        <pc:spChg chg="del">
          <ac:chgData name="景晔 韩" userId="ded93679-235b-4e45-a11d-faf34fb1c87e" providerId="ADAL" clId="{D30F895F-9C74-4B83-9336-118B688E8A6C}" dt="2022-01-22T01:49:37.638" v="925" actId="478"/>
          <ac:spMkLst>
            <pc:docMk/>
            <pc:sldMk cId="1466426752" sldId="260"/>
            <ac:spMk id="61" creationId="{28CC6B58-C76A-43F8-A99F-43177B8C36D3}"/>
          </ac:spMkLst>
        </pc:spChg>
        <pc:spChg chg="del">
          <ac:chgData name="景晔 韩" userId="ded93679-235b-4e45-a11d-faf34fb1c87e" providerId="ADAL" clId="{D30F895F-9C74-4B83-9336-118B688E8A6C}" dt="2022-01-22T01:49:37.638" v="925" actId="478"/>
          <ac:spMkLst>
            <pc:docMk/>
            <pc:sldMk cId="1466426752" sldId="260"/>
            <ac:spMk id="62" creationId="{EF3AB7C3-CFFF-45D3-B744-BE2389169488}"/>
          </ac:spMkLst>
        </pc:spChg>
        <pc:spChg chg="del">
          <ac:chgData name="景晔 韩" userId="ded93679-235b-4e45-a11d-faf34fb1c87e" providerId="ADAL" clId="{D30F895F-9C74-4B83-9336-118B688E8A6C}" dt="2022-01-22T01:49:37.638" v="925" actId="478"/>
          <ac:spMkLst>
            <pc:docMk/>
            <pc:sldMk cId="1466426752" sldId="260"/>
            <ac:spMk id="63" creationId="{7A5FC9DF-FD9A-451A-983F-84628D430186}"/>
          </ac:spMkLst>
        </pc:spChg>
        <pc:spChg chg="del">
          <ac:chgData name="景晔 韩" userId="ded93679-235b-4e45-a11d-faf34fb1c87e" providerId="ADAL" clId="{D30F895F-9C74-4B83-9336-118B688E8A6C}" dt="2022-01-22T01:49:37.638" v="925" actId="478"/>
          <ac:spMkLst>
            <pc:docMk/>
            <pc:sldMk cId="1466426752" sldId="260"/>
            <ac:spMk id="65" creationId="{4F08EDD2-0556-430F-9E1A-4F0572426D03}"/>
          </ac:spMkLst>
        </pc:spChg>
        <pc:spChg chg="del">
          <ac:chgData name="景晔 韩" userId="ded93679-235b-4e45-a11d-faf34fb1c87e" providerId="ADAL" clId="{D30F895F-9C74-4B83-9336-118B688E8A6C}" dt="2022-01-22T01:49:37.638" v="925" actId="478"/>
          <ac:spMkLst>
            <pc:docMk/>
            <pc:sldMk cId="1466426752" sldId="260"/>
            <ac:spMk id="66" creationId="{8ED3B981-5B7E-43D1-864D-1F7BA7E1B1CC}"/>
          </ac:spMkLst>
        </pc:spChg>
        <pc:spChg chg="del">
          <ac:chgData name="景晔 韩" userId="ded93679-235b-4e45-a11d-faf34fb1c87e" providerId="ADAL" clId="{D30F895F-9C74-4B83-9336-118B688E8A6C}" dt="2022-01-22T01:49:37.638" v="925" actId="478"/>
          <ac:spMkLst>
            <pc:docMk/>
            <pc:sldMk cId="1466426752" sldId="260"/>
            <ac:spMk id="67" creationId="{2B6ABF63-865C-4089-AD91-19C2605DE734}"/>
          </ac:spMkLst>
        </pc:spChg>
        <pc:spChg chg="del">
          <ac:chgData name="景晔 韩" userId="ded93679-235b-4e45-a11d-faf34fb1c87e" providerId="ADAL" clId="{D30F895F-9C74-4B83-9336-118B688E8A6C}" dt="2022-01-22T01:49:37.638" v="925" actId="478"/>
          <ac:spMkLst>
            <pc:docMk/>
            <pc:sldMk cId="1466426752" sldId="260"/>
            <ac:spMk id="70" creationId="{C78E9564-30EF-4876-8D32-114B34C50285}"/>
          </ac:spMkLst>
        </pc:spChg>
        <pc:spChg chg="del">
          <ac:chgData name="景晔 韩" userId="ded93679-235b-4e45-a11d-faf34fb1c87e" providerId="ADAL" clId="{D30F895F-9C74-4B83-9336-118B688E8A6C}" dt="2022-01-22T01:49:37.638" v="925" actId="478"/>
          <ac:spMkLst>
            <pc:docMk/>
            <pc:sldMk cId="1466426752" sldId="260"/>
            <ac:spMk id="72" creationId="{BFB7261E-64C7-44EF-B2E1-C210BBE933ED}"/>
          </ac:spMkLst>
        </pc:spChg>
        <pc:spChg chg="del">
          <ac:chgData name="景晔 韩" userId="ded93679-235b-4e45-a11d-faf34fb1c87e" providerId="ADAL" clId="{D30F895F-9C74-4B83-9336-118B688E8A6C}" dt="2022-01-22T01:49:37.638" v="925" actId="478"/>
          <ac:spMkLst>
            <pc:docMk/>
            <pc:sldMk cId="1466426752" sldId="260"/>
            <ac:spMk id="73" creationId="{543ED263-7A24-45BA-9418-5FD4D77D9424}"/>
          </ac:spMkLst>
        </pc:spChg>
        <pc:spChg chg="del">
          <ac:chgData name="景晔 韩" userId="ded93679-235b-4e45-a11d-faf34fb1c87e" providerId="ADAL" clId="{D30F895F-9C74-4B83-9336-118B688E8A6C}" dt="2022-01-22T01:49:37.638" v="925" actId="478"/>
          <ac:spMkLst>
            <pc:docMk/>
            <pc:sldMk cId="1466426752" sldId="260"/>
            <ac:spMk id="74" creationId="{EA00FC7E-4AB8-4113-A272-5FD4C02F3C05}"/>
          </ac:spMkLst>
        </pc:spChg>
        <pc:spChg chg="del">
          <ac:chgData name="景晔 韩" userId="ded93679-235b-4e45-a11d-faf34fb1c87e" providerId="ADAL" clId="{D30F895F-9C74-4B83-9336-118B688E8A6C}" dt="2022-01-22T01:49:37.638" v="925" actId="478"/>
          <ac:spMkLst>
            <pc:docMk/>
            <pc:sldMk cId="1466426752" sldId="260"/>
            <ac:spMk id="76" creationId="{98E6CCD2-F930-41AD-AC82-282CC20B3561}"/>
          </ac:spMkLst>
        </pc:spChg>
        <pc:spChg chg="del">
          <ac:chgData name="景晔 韩" userId="ded93679-235b-4e45-a11d-faf34fb1c87e" providerId="ADAL" clId="{D30F895F-9C74-4B83-9336-118B688E8A6C}" dt="2022-01-22T01:49:37.638" v="925" actId="478"/>
          <ac:spMkLst>
            <pc:docMk/>
            <pc:sldMk cId="1466426752" sldId="260"/>
            <ac:spMk id="77" creationId="{0BCAE691-16C4-40F7-93DE-6C6C55940859}"/>
          </ac:spMkLst>
        </pc:spChg>
        <pc:spChg chg="del">
          <ac:chgData name="景晔 韩" userId="ded93679-235b-4e45-a11d-faf34fb1c87e" providerId="ADAL" clId="{D30F895F-9C74-4B83-9336-118B688E8A6C}" dt="2022-01-22T01:49:37.638" v="925" actId="478"/>
          <ac:spMkLst>
            <pc:docMk/>
            <pc:sldMk cId="1466426752" sldId="260"/>
            <ac:spMk id="78" creationId="{FD06C217-4332-4364-99F2-60F83ED9A616}"/>
          </ac:spMkLst>
        </pc:spChg>
        <pc:spChg chg="del">
          <ac:chgData name="景晔 韩" userId="ded93679-235b-4e45-a11d-faf34fb1c87e" providerId="ADAL" clId="{D30F895F-9C74-4B83-9336-118B688E8A6C}" dt="2022-01-22T01:49:37.638" v="925" actId="478"/>
          <ac:spMkLst>
            <pc:docMk/>
            <pc:sldMk cId="1466426752" sldId="260"/>
            <ac:spMk id="79" creationId="{6C8488F9-F37F-4AA8-B5AB-A64946210EAB}"/>
          </ac:spMkLst>
        </pc:spChg>
        <pc:spChg chg="del">
          <ac:chgData name="景晔 韩" userId="ded93679-235b-4e45-a11d-faf34fb1c87e" providerId="ADAL" clId="{D30F895F-9C74-4B83-9336-118B688E8A6C}" dt="2022-01-22T01:49:37.638" v="925" actId="478"/>
          <ac:spMkLst>
            <pc:docMk/>
            <pc:sldMk cId="1466426752" sldId="260"/>
            <ac:spMk id="80" creationId="{FF756E9A-1A1F-42B2-AA9F-E350DE365406}"/>
          </ac:spMkLst>
        </pc:spChg>
        <pc:spChg chg="del">
          <ac:chgData name="景晔 韩" userId="ded93679-235b-4e45-a11d-faf34fb1c87e" providerId="ADAL" clId="{D30F895F-9C74-4B83-9336-118B688E8A6C}" dt="2022-01-22T01:49:37.638" v="925" actId="478"/>
          <ac:spMkLst>
            <pc:docMk/>
            <pc:sldMk cId="1466426752" sldId="260"/>
            <ac:spMk id="81" creationId="{964ECE7E-6F10-4D9B-8AB7-648CB27CB0FF}"/>
          </ac:spMkLst>
        </pc:spChg>
        <pc:spChg chg="del">
          <ac:chgData name="景晔 韩" userId="ded93679-235b-4e45-a11d-faf34fb1c87e" providerId="ADAL" clId="{D30F895F-9C74-4B83-9336-118B688E8A6C}" dt="2022-01-22T01:49:37.638" v="925" actId="478"/>
          <ac:spMkLst>
            <pc:docMk/>
            <pc:sldMk cId="1466426752" sldId="260"/>
            <ac:spMk id="82" creationId="{274B1929-6A9B-484A-9F5F-81A63435ECA5}"/>
          </ac:spMkLst>
        </pc:spChg>
        <pc:spChg chg="del">
          <ac:chgData name="景晔 韩" userId="ded93679-235b-4e45-a11d-faf34fb1c87e" providerId="ADAL" clId="{D30F895F-9C74-4B83-9336-118B688E8A6C}" dt="2022-01-22T01:49:37.638" v="925" actId="478"/>
          <ac:spMkLst>
            <pc:docMk/>
            <pc:sldMk cId="1466426752" sldId="260"/>
            <ac:spMk id="83" creationId="{CA81F4C7-EE7C-4BE0-AA24-FFBEAD7A6E8B}"/>
          </ac:spMkLst>
        </pc:spChg>
        <pc:spChg chg="add del">
          <ac:chgData name="景晔 韩" userId="ded93679-235b-4e45-a11d-faf34fb1c87e" providerId="ADAL" clId="{D30F895F-9C74-4B83-9336-118B688E8A6C}" dt="2022-01-22T01:49:48.659" v="929"/>
          <ac:spMkLst>
            <pc:docMk/>
            <pc:sldMk cId="1466426752" sldId="260"/>
            <ac:spMk id="84" creationId="{4DE8FB12-D8D7-4AD4-BC5C-5C370D01AFB9}"/>
          </ac:spMkLst>
        </pc:spChg>
        <pc:spChg chg="add del">
          <ac:chgData name="景晔 韩" userId="ded93679-235b-4e45-a11d-faf34fb1c87e" providerId="ADAL" clId="{D30F895F-9C74-4B83-9336-118B688E8A6C}" dt="2022-01-22T01:49:48.659" v="929"/>
          <ac:spMkLst>
            <pc:docMk/>
            <pc:sldMk cId="1466426752" sldId="260"/>
            <ac:spMk id="85" creationId="{C821B5C4-3E7B-4E05-A5DF-5A18BB475DBB}"/>
          </ac:spMkLst>
        </pc:spChg>
        <pc:spChg chg="add del">
          <ac:chgData name="景晔 韩" userId="ded93679-235b-4e45-a11d-faf34fb1c87e" providerId="ADAL" clId="{D30F895F-9C74-4B83-9336-118B688E8A6C}" dt="2022-01-22T01:49:48.659" v="929"/>
          <ac:spMkLst>
            <pc:docMk/>
            <pc:sldMk cId="1466426752" sldId="260"/>
            <ac:spMk id="86" creationId="{8DDFEBD8-B5F0-47B0-B67D-069B38BE1995}"/>
          </ac:spMkLst>
        </pc:spChg>
        <pc:spChg chg="add del">
          <ac:chgData name="景晔 韩" userId="ded93679-235b-4e45-a11d-faf34fb1c87e" providerId="ADAL" clId="{D30F895F-9C74-4B83-9336-118B688E8A6C}" dt="2022-01-22T01:49:48.659" v="929"/>
          <ac:spMkLst>
            <pc:docMk/>
            <pc:sldMk cId="1466426752" sldId="260"/>
            <ac:spMk id="87" creationId="{04C1BD02-5EFB-4B8B-91C0-E1B401C3548D}"/>
          </ac:spMkLst>
        </pc:spChg>
        <pc:spChg chg="add del">
          <ac:chgData name="景晔 韩" userId="ded93679-235b-4e45-a11d-faf34fb1c87e" providerId="ADAL" clId="{D30F895F-9C74-4B83-9336-118B688E8A6C}" dt="2022-01-22T01:49:48.659" v="929"/>
          <ac:spMkLst>
            <pc:docMk/>
            <pc:sldMk cId="1466426752" sldId="260"/>
            <ac:spMk id="88" creationId="{3FDFD95E-FF0B-43DA-9C07-A88616CFA8D4}"/>
          </ac:spMkLst>
        </pc:spChg>
        <pc:spChg chg="add del">
          <ac:chgData name="景晔 韩" userId="ded93679-235b-4e45-a11d-faf34fb1c87e" providerId="ADAL" clId="{D30F895F-9C74-4B83-9336-118B688E8A6C}" dt="2022-01-22T01:49:48.659" v="929"/>
          <ac:spMkLst>
            <pc:docMk/>
            <pc:sldMk cId="1466426752" sldId="260"/>
            <ac:spMk id="89" creationId="{CD6F7B84-E81A-486B-BD4D-939E38D8AE7F}"/>
          </ac:spMkLst>
        </pc:spChg>
        <pc:spChg chg="add">
          <ac:chgData name="景晔 韩" userId="ded93679-235b-4e45-a11d-faf34fb1c87e" providerId="ADAL" clId="{D30F895F-9C74-4B83-9336-118B688E8A6C}" dt="2022-01-22T01:49:52.440" v="932"/>
          <ac:spMkLst>
            <pc:docMk/>
            <pc:sldMk cId="1466426752" sldId="260"/>
            <ac:spMk id="90" creationId="{C27734B6-71A0-4DBB-9770-91F3BA32FF7B}"/>
          </ac:spMkLst>
        </pc:spChg>
        <pc:spChg chg="add">
          <ac:chgData name="景晔 韩" userId="ded93679-235b-4e45-a11d-faf34fb1c87e" providerId="ADAL" clId="{D30F895F-9C74-4B83-9336-118B688E8A6C}" dt="2022-01-22T01:49:52.440" v="932"/>
          <ac:spMkLst>
            <pc:docMk/>
            <pc:sldMk cId="1466426752" sldId="260"/>
            <ac:spMk id="91" creationId="{DAFE97AA-6143-489D-8B51-8413AF0FD4D1}"/>
          </ac:spMkLst>
        </pc:spChg>
        <pc:spChg chg="add">
          <ac:chgData name="景晔 韩" userId="ded93679-235b-4e45-a11d-faf34fb1c87e" providerId="ADAL" clId="{D30F895F-9C74-4B83-9336-118B688E8A6C}" dt="2022-01-22T01:49:52.440" v="932"/>
          <ac:spMkLst>
            <pc:docMk/>
            <pc:sldMk cId="1466426752" sldId="260"/>
            <ac:spMk id="92" creationId="{0D2ED204-4104-4360-B2FB-62DCA0A41D5D}"/>
          </ac:spMkLst>
        </pc:spChg>
        <pc:spChg chg="add">
          <ac:chgData name="景晔 韩" userId="ded93679-235b-4e45-a11d-faf34fb1c87e" providerId="ADAL" clId="{D30F895F-9C74-4B83-9336-118B688E8A6C}" dt="2022-01-22T01:49:52.440" v="932"/>
          <ac:spMkLst>
            <pc:docMk/>
            <pc:sldMk cId="1466426752" sldId="260"/>
            <ac:spMk id="93" creationId="{CFA086B6-713A-4FD5-BB0C-946986A30E12}"/>
          </ac:spMkLst>
        </pc:spChg>
        <pc:spChg chg="add">
          <ac:chgData name="景晔 韩" userId="ded93679-235b-4e45-a11d-faf34fb1c87e" providerId="ADAL" clId="{D30F895F-9C74-4B83-9336-118B688E8A6C}" dt="2022-01-22T01:49:52.440" v="932"/>
          <ac:spMkLst>
            <pc:docMk/>
            <pc:sldMk cId="1466426752" sldId="260"/>
            <ac:spMk id="94" creationId="{B1053857-9FD6-47CD-9219-2B93F780FA80}"/>
          </ac:spMkLst>
        </pc:spChg>
        <pc:spChg chg="add">
          <ac:chgData name="景晔 韩" userId="ded93679-235b-4e45-a11d-faf34fb1c87e" providerId="ADAL" clId="{D30F895F-9C74-4B83-9336-118B688E8A6C}" dt="2022-01-22T01:49:52.440" v="932"/>
          <ac:spMkLst>
            <pc:docMk/>
            <pc:sldMk cId="1466426752" sldId="260"/>
            <ac:spMk id="95" creationId="{FCFC1229-DE53-4B6E-B166-17B42A1153B8}"/>
          </ac:spMkLst>
        </pc:spChg>
        <pc:spChg chg="add">
          <ac:chgData name="景晔 韩" userId="ded93679-235b-4e45-a11d-faf34fb1c87e" providerId="ADAL" clId="{D30F895F-9C74-4B83-9336-118B688E8A6C}" dt="2022-01-22T01:49:52.440" v="932"/>
          <ac:spMkLst>
            <pc:docMk/>
            <pc:sldMk cId="1466426752" sldId="260"/>
            <ac:spMk id="96" creationId="{189DEC4E-021D-4E11-8DDF-B87E773CCFE3}"/>
          </ac:spMkLst>
        </pc:spChg>
        <pc:spChg chg="add">
          <ac:chgData name="景晔 韩" userId="ded93679-235b-4e45-a11d-faf34fb1c87e" providerId="ADAL" clId="{D30F895F-9C74-4B83-9336-118B688E8A6C}" dt="2022-01-22T01:49:52.440" v="932"/>
          <ac:spMkLst>
            <pc:docMk/>
            <pc:sldMk cId="1466426752" sldId="260"/>
            <ac:spMk id="97" creationId="{F0AF69A3-9FFC-441F-AA9B-489D6AD35198}"/>
          </ac:spMkLst>
        </pc:spChg>
        <pc:spChg chg="add">
          <ac:chgData name="景晔 韩" userId="ded93679-235b-4e45-a11d-faf34fb1c87e" providerId="ADAL" clId="{D30F895F-9C74-4B83-9336-118B688E8A6C}" dt="2022-01-22T01:50:44.583" v="944"/>
          <ac:spMkLst>
            <pc:docMk/>
            <pc:sldMk cId="1466426752" sldId="260"/>
            <ac:spMk id="98" creationId="{AE078CE2-C772-4319-A867-7026CA65156F}"/>
          </ac:spMkLst>
        </pc:spChg>
        <pc:cxnChg chg="add">
          <ac:chgData name="景晔 韩" userId="ded93679-235b-4e45-a11d-faf34fb1c87e" providerId="ADAL" clId="{D30F895F-9C74-4B83-9336-118B688E8A6C}" dt="2022-01-22T01:49:39.886" v="926"/>
          <ac:cxnSpMkLst>
            <pc:docMk/>
            <pc:sldMk cId="1466426752" sldId="260"/>
            <ac:cxnSpMk id="38" creationId="{617D5AD5-B93A-4A8E-9A0C-A068CD5F1508}"/>
          </ac:cxnSpMkLst>
        </pc:cxnChg>
        <pc:cxnChg chg="add">
          <ac:chgData name="景晔 韩" userId="ded93679-235b-4e45-a11d-faf34fb1c87e" providerId="ADAL" clId="{D30F895F-9C74-4B83-9336-118B688E8A6C}" dt="2022-01-22T01:49:39.886" v="926"/>
          <ac:cxnSpMkLst>
            <pc:docMk/>
            <pc:sldMk cId="1466426752" sldId="260"/>
            <ac:cxnSpMk id="39" creationId="{32E39C1F-F988-4A00-B209-893FDC0A4110}"/>
          </ac:cxnSpMkLst>
        </pc:cxnChg>
        <pc:cxnChg chg="del mod">
          <ac:chgData name="景晔 韩" userId="ded93679-235b-4e45-a11d-faf34fb1c87e" providerId="ADAL" clId="{D30F895F-9C74-4B83-9336-118B688E8A6C}" dt="2022-01-22T01:49:37.638" v="925" actId="478"/>
          <ac:cxnSpMkLst>
            <pc:docMk/>
            <pc:sldMk cId="1466426752" sldId="260"/>
            <ac:cxnSpMk id="58" creationId="{975A2EE8-4BDD-4D46-A6A4-3D9D42FC69E0}"/>
          </ac:cxnSpMkLst>
        </pc:cxnChg>
        <pc:cxnChg chg="del mod">
          <ac:chgData name="景晔 韩" userId="ded93679-235b-4e45-a11d-faf34fb1c87e" providerId="ADAL" clId="{D30F895F-9C74-4B83-9336-118B688E8A6C}" dt="2022-01-22T01:49:37.638" v="925" actId="478"/>
          <ac:cxnSpMkLst>
            <pc:docMk/>
            <pc:sldMk cId="1466426752" sldId="260"/>
            <ac:cxnSpMk id="59" creationId="{12626BE9-76B8-4237-AC00-716D9F928006}"/>
          </ac:cxnSpMkLst>
        </pc:cxnChg>
        <pc:cxnChg chg="del">
          <ac:chgData name="景晔 韩" userId="ded93679-235b-4e45-a11d-faf34fb1c87e" providerId="ADAL" clId="{D30F895F-9C74-4B83-9336-118B688E8A6C}" dt="2022-01-22T01:49:37.638" v="925" actId="478"/>
          <ac:cxnSpMkLst>
            <pc:docMk/>
            <pc:sldMk cId="1466426752" sldId="260"/>
            <ac:cxnSpMk id="64" creationId="{C40A64F0-DB4C-4295-9A13-B74A778EFDA6}"/>
          </ac:cxnSpMkLst>
        </pc:cxnChg>
        <pc:cxnChg chg="del mod">
          <ac:chgData name="景晔 韩" userId="ded93679-235b-4e45-a11d-faf34fb1c87e" providerId="ADAL" clId="{D30F895F-9C74-4B83-9336-118B688E8A6C}" dt="2022-01-22T01:49:37.638" v="925" actId="478"/>
          <ac:cxnSpMkLst>
            <pc:docMk/>
            <pc:sldMk cId="1466426752" sldId="260"/>
            <ac:cxnSpMk id="68" creationId="{30CDE497-7FF6-4668-A411-71687FDBF62B}"/>
          </ac:cxnSpMkLst>
        </pc:cxnChg>
        <pc:cxnChg chg="del mod">
          <ac:chgData name="景晔 韩" userId="ded93679-235b-4e45-a11d-faf34fb1c87e" providerId="ADAL" clId="{D30F895F-9C74-4B83-9336-118B688E8A6C}" dt="2022-01-22T01:49:37.638" v="925" actId="478"/>
          <ac:cxnSpMkLst>
            <pc:docMk/>
            <pc:sldMk cId="1466426752" sldId="260"/>
            <ac:cxnSpMk id="69" creationId="{3E8DD637-640F-435F-B7B5-D9124EAD3D2C}"/>
          </ac:cxnSpMkLst>
        </pc:cxnChg>
        <pc:cxnChg chg="del mod">
          <ac:chgData name="景晔 韩" userId="ded93679-235b-4e45-a11d-faf34fb1c87e" providerId="ADAL" clId="{D30F895F-9C74-4B83-9336-118B688E8A6C}" dt="2022-01-22T01:49:37.638" v="925" actId="478"/>
          <ac:cxnSpMkLst>
            <pc:docMk/>
            <pc:sldMk cId="1466426752" sldId="260"/>
            <ac:cxnSpMk id="71" creationId="{392A0D63-8DDC-427D-8596-775D7A636967}"/>
          </ac:cxnSpMkLst>
        </pc:cxnChg>
        <pc:cxnChg chg="del">
          <ac:chgData name="景晔 韩" userId="ded93679-235b-4e45-a11d-faf34fb1c87e" providerId="ADAL" clId="{D30F895F-9C74-4B83-9336-118B688E8A6C}" dt="2022-01-22T01:49:37.638" v="925" actId="478"/>
          <ac:cxnSpMkLst>
            <pc:docMk/>
            <pc:sldMk cId="1466426752" sldId="260"/>
            <ac:cxnSpMk id="75" creationId="{0420FD4E-99DE-43B4-9CBF-76C3158C4D29}"/>
          </ac:cxnSpMkLst>
        </pc:cxnChg>
      </pc:sldChg>
      <pc:sldChg chg="addSp delSp modSp add">
        <pc:chgData name="景晔 韩" userId="ded93679-235b-4e45-a11d-faf34fb1c87e" providerId="ADAL" clId="{D30F895F-9C74-4B83-9336-118B688E8A6C}" dt="2022-01-22T08:48:25.062" v="3717" actId="1076"/>
        <pc:sldMkLst>
          <pc:docMk/>
          <pc:sldMk cId="4016348100" sldId="261"/>
        </pc:sldMkLst>
        <pc:spChg chg="add del mod">
          <ac:chgData name="景晔 韩" userId="ded93679-235b-4e45-a11d-faf34fb1c87e" providerId="ADAL" clId="{D30F895F-9C74-4B83-9336-118B688E8A6C}" dt="2022-01-22T08:48:00.911" v="3706"/>
          <ac:spMkLst>
            <pc:docMk/>
            <pc:sldMk cId="4016348100" sldId="261"/>
            <ac:spMk id="2" creationId="{529F75DA-C82F-4EC7-87A7-AEC35A1812DB}"/>
          </ac:spMkLst>
        </pc:spChg>
        <pc:spChg chg="add mod">
          <ac:chgData name="景晔 韩" userId="ded93679-235b-4e45-a11d-faf34fb1c87e" providerId="ADAL" clId="{D30F895F-9C74-4B83-9336-118B688E8A6C}" dt="2022-01-22T08:48:25.062" v="3717" actId="1076"/>
          <ac:spMkLst>
            <pc:docMk/>
            <pc:sldMk cId="4016348100" sldId="261"/>
            <ac:spMk id="3" creationId="{B970A0DB-0414-499C-8DFC-F1A3534EC598}"/>
          </ac:spMkLst>
        </pc:spChg>
        <pc:spChg chg="add del mod">
          <ac:chgData name="景晔 韩" userId="ded93679-235b-4e45-a11d-faf34fb1c87e" providerId="ADAL" clId="{D30F895F-9C74-4B83-9336-118B688E8A6C}" dt="2022-01-22T08:47:32.530" v="3695" actId="478"/>
          <ac:spMkLst>
            <pc:docMk/>
            <pc:sldMk cId="4016348100" sldId="261"/>
            <ac:spMk id="4" creationId="{448FD2CC-CE14-4DFC-82D8-5CC03275A200}"/>
          </ac:spMkLst>
        </pc:spChg>
        <pc:spChg chg="del">
          <ac:chgData name="景晔 韩" userId="ded93679-235b-4e45-a11d-faf34fb1c87e" providerId="ADAL" clId="{D30F895F-9C74-4B83-9336-118B688E8A6C}" dt="2022-01-22T01:56:02.754" v="986" actId="478"/>
          <ac:spMkLst>
            <pc:docMk/>
            <pc:sldMk cId="4016348100" sldId="261"/>
            <ac:spMk id="4" creationId="{8C233FBC-030B-423E-A230-C22B7F5728CE}"/>
          </ac:spMkLst>
        </pc:spChg>
        <pc:spChg chg="del">
          <ac:chgData name="景晔 韩" userId="ded93679-235b-4e45-a11d-faf34fb1c87e" providerId="ADAL" clId="{D30F895F-9C74-4B83-9336-118B688E8A6C}" dt="2022-01-22T01:56:02.754" v="986" actId="478"/>
          <ac:spMkLst>
            <pc:docMk/>
            <pc:sldMk cId="4016348100" sldId="261"/>
            <ac:spMk id="5" creationId="{2F59D779-9883-49C1-98A7-D2F1C6A90CE8}"/>
          </ac:spMkLst>
        </pc:spChg>
        <pc:spChg chg="add mod">
          <ac:chgData name="景晔 韩" userId="ded93679-235b-4e45-a11d-faf34fb1c87e" providerId="ADAL" clId="{D30F895F-9C74-4B83-9336-118B688E8A6C}" dt="2022-01-22T08:48:13.951" v="3713" actId="1076"/>
          <ac:spMkLst>
            <pc:docMk/>
            <pc:sldMk cId="4016348100" sldId="261"/>
            <ac:spMk id="5" creationId="{BD741CF6-6B9F-4776-B8EA-4702FE570699}"/>
          </ac:spMkLst>
        </pc:spChg>
        <pc:spChg chg="del">
          <ac:chgData name="景晔 韩" userId="ded93679-235b-4e45-a11d-faf34fb1c87e" providerId="ADAL" clId="{D30F895F-9C74-4B83-9336-118B688E8A6C}" dt="2022-01-22T01:56:02.754" v="986" actId="478"/>
          <ac:spMkLst>
            <pc:docMk/>
            <pc:sldMk cId="4016348100" sldId="261"/>
            <ac:spMk id="6" creationId="{3FB4985B-5298-4279-8102-2F28AF91151D}"/>
          </ac:spMkLst>
        </pc:spChg>
        <pc:spChg chg="add mod">
          <ac:chgData name="景晔 韩" userId="ded93679-235b-4e45-a11d-faf34fb1c87e" providerId="ADAL" clId="{D30F895F-9C74-4B83-9336-118B688E8A6C}" dt="2022-01-22T08:48:10.194" v="3711" actId="404"/>
          <ac:spMkLst>
            <pc:docMk/>
            <pc:sldMk cId="4016348100" sldId="261"/>
            <ac:spMk id="7" creationId="{73973422-129C-4025-A91E-B3EF00442692}"/>
          </ac:spMkLst>
        </pc:spChg>
        <pc:spChg chg="del">
          <ac:chgData name="景晔 韩" userId="ded93679-235b-4e45-a11d-faf34fb1c87e" providerId="ADAL" clId="{D30F895F-9C74-4B83-9336-118B688E8A6C}" dt="2022-01-22T01:56:02.754" v="986" actId="478"/>
          <ac:spMkLst>
            <pc:docMk/>
            <pc:sldMk cId="4016348100" sldId="261"/>
            <ac:spMk id="7" creationId="{C1B64CC9-8620-45CA-9D79-45BB9A29D506}"/>
          </ac:spMkLst>
        </pc:spChg>
        <pc:spChg chg="add mod">
          <ac:chgData name="景晔 韩" userId="ded93679-235b-4e45-a11d-faf34fb1c87e" providerId="ADAL" clId="{D30F895F-9C74-4B83-9336-118B688E8A6C}" dt="2022-01-22T08:48:17.395" v="3714" actId="14100"/>
          <ac:spMkLst>
            <pc:docMk/>
            <pc:sldMk cId="4016348100" sldId="261"/>
            <ac:spMk id="8" creationId="{3DD7938B-846B-45C4-84B2-62AC0AC14BE4}"/>
          </ac:spMkLst>
        </pc:spChg>
        <pc:spChg chg="del">
          <ac:chgData name="景晔 韩" userId="ded93679-235b-4e45-a11d-faf34fb1c87e" providerId="ADAL" clId="{D30F895F-9C74-4B83-9336-118B688E8A6C}" dt="2022-01-22T01:56:02.754" v="986" actId="478"/>
          <ac:spMkLst>
            <pc:docMk/>
            <pc:sldMk cId="4016348100" sldId="261"/>
            <ac:spMk id="8" creationId="{92510772-38C3-4791-9832-2E7D02CC36E6}"/>
          </ac:spMkLst>
        </pc:spChg>
        <pc:spChg chg="del">
          <ac:chgData name="景晔 韩" userId="ded93679-235b-4e45-a11d-faf34fb1c87e" providerId="ADAL" clId="{D30F895F-9C74-4B83-9336-118B688E8A6C}" dt="2022-01-22T01:56:02.754" v="986" actId="478"/>
          <ac:spMkLst>
            <pc:docMk/>
            <pc:sldMk cId="4016348100" sldId="261"/>
            <ac:spMk id="9" creationId="{C6B79915-6BCB-4899-90DE-AC67A5A08F46}"/>
          </ac:spMkLst>
        </pc:spChg>
        <pc:spChg chg="add mod">
          <ac:chgData name="景晔 韩" userId="ded93679-235b-4e45-a11d-faf34fb1c87e" providerId="ADAL" clId="{D30F895F-9C74-4B83-9336-118B688E8A6C}" dt="2022-01-22T08:48:07.054" v="3710" actId="14100"/>
          <ac:spMkLst>
            <pc:docMk/>
            <pc:sldMk cId="4016348100" sldId="261"/>
            <ac:spMk id="9" creationId="{D349E5C5-56B2-4A95-AC00-FFDBD96F51A8}"/>
          </ac:spMkLst>
        </pc:spChg>
        <pc:spChg chg="del">
          <ac:chgData name="景晔 韩" userId="ded93679-235b-4e45-a11d-faf34fb1c87e" providerId="ADAL" clId="{D30F895F-9C74-4B83-9336-118B688E8A6C}" dt="2022-01-22T01:56:02.754" v="986" actId="478"/>
          <ac:spMkLst>
            <pc:docMk/>
            <pc:sldMk cId="4016348100" sldId="261"/>
            <ac:spMk id="10" creationId="{42E694A2-2146-4198-B815-0FEC417C74E6}"/>
          </ac:spMkLst>
        </pc:spChg>
        <pc:spChg chg="del">
          <ac:chgData name="景晔 韩" userId="ded93679-235b-4e45-a11d-faf34fb1c87e" providerId="ADAL" clId="{D30F895F-9C74-4B83-9336-118B688E8A6C}" dt="2022-01-22T01:56:02.754" v="986" actId="478"/>
          <ac:spMkLst>
            <pc:docMk/>
            <pc:sldMk cId="4016348100" sldId="261"/>
            <ac:spMk id="11" creationId="{2D9FFA31-BC73-46ED-B7C6-6358EA022D62}"/>
          </ac:spMkLst>
        </pc:spChg>
        <pc:spChg chg="del">
          <ac:chgData name="景晔 韩" userId="ded93679-235b-4e45-a11d-faf34fb1c87e" providerId="ADAL" clId="{D30F895F-9C74-4B83-9336-118B688E8A6C}" dt="2022-01-22T01:56:02.754" v="986" actId="478"/>
          <ac:spMkLst>
            <pc:docMk/>
            <pc:sldMk cId="4016348100" sldId="261"/>
            <ac:spMk id="12" creationId="{EE61E43F-6F01-4BFD-8387-8FDBA091A58A}"/>
          </ac:spMkLst>
        </pc:spChg>
        <pc:spChg chg="del">
          <ac:chgData name="景晔 韩" userId="ded93679-235b-4e45-a11d-faf34fb1c87e" providerId="ADAL" clId="{D30F895F-9C74-4B83-9336-118B688E8A6C}" dt="2022-01-22T01:56:02.754" v="986" actId="478"/>
          <ac:spMkLst>
            <pc:docMk/>
            <pc:sldMk cId="4016348100" sldId="261"/>
            <ac:spMk id="13" creationId="{26AEA9F6-2200-4F2A-9E76-1A9E54B5D7A9}"/>
          </ac:spMkLst>
        </pc:spChg>
        <pc:spChg chg="del">
          <ac:chgData name="景晔 韩" userId="ded93679-235b-4e45-a11d-faf34fb1c87e" providerId="ADAL" clId="{D30F895F-9C74-4B83-9336-118B688E8A6C}" dt="2022-01-22T01:56:02.754" v="986" actId="478"/>
          <ac:spMkLst>
            <pc:docMk/>
            <pc:sldMk cId="4016348100" sldId="261"/>
            <ac:spMk id="14" creationId="{BEFBBEC4-E6FF-4388-842A-45F6AC858D69}"/>
          </ac:spMkLst>
        </pc:spChg>
        <pc:spChg chg="del">
          <ac:chgData name="景晔 韩" userId="ded93679-235b-4e45-a11d-faf34fb1c87e" providerId="ADAL" clId="{D30F895F-9C74-4B83-9336-118B688E8A6C}" dt="2022-01-22T01:56:02.754" v="986" actId="478"/>
          <ac:spMkLst>
            <pc:docMk/>
            <pc:sldMk cId="4016348100" sldId="261"/>
            <ac:spMk id="15" creationId="{EC0371ED-C1F0-416F-A8C6-A598A78E643C}"/>
          </ac:spMkLst>
        </pc:spChg>
        <pc:spChg chg="del">
          <ac:chgData name="景晔 韩" userId="ded93679-235b-4e45-a11d-faf34fb1c87e" providerId="ADAL" clId="{D30F895F-9C74-4B83-9336-118B688E8A6C}" dt="2022-01-22T01:56:02.754" v="986" actId="478"/>
          <ac:spMkLst>
            <pc:docMk/>
            <pc:sldMk cId="4016348100" sldId="261"/>
            <ac:spMk id="16" creationId="{1906AAB5-D72F-4548-8241-906992C9BB86}"/>
          </ac:spMkLst>
        </pc:spChg>
        <pc:spChg chg="del">
          <ac:chgData name="景晔 韩" userId="ded93679-235b-4e45-a11d-faf34fb1c87e" providerId="ADAL" clId="{D30F895F-9C74-4B83-9336-118B688E8A6C}" dt="2022-01-22T03:05:59.952" v="1149" actId="478"/>
          <ac:spMkLst>
            <pc:docMk/>
            <pc:sldMk cId="4016348100" sldId="261"/>
            <ac:spMk id="17" creationId="{ADAE2F27-1622-4ABB-980B-F5F03F683596}"/>
          </ac:spMkLst>
        </pc:spChg>
        <pc:spChg chg="add del mod">
          <ac:chgData name="景晔 韩" userId="ded93679-235b-4e45-a11d-faf34fb1c87e" providerId="ADAL" clId="{D30F895F-9C74-4B83-9336-118B688E8A6C}" dt="2022-01-22T03:13:00.267" v="1271" actId="478"/>
          <ac:spMkLst>
            <pc:docMk/>
            <pc:sldMk cId="4016348100" sldId="261"/>
            <ac:spMk id="19" creationId="{8500A051-A992-41CA-8CC9-A237E5B6A9F4}"/>
          </ac:spMkLst>
        </pc:spChg>
        <pc:spChg chg="add mod">
          <ac:chgData name="景晔 韩" userId="ded93679-235b-4e45-a11d-faf34fb1c87e" providerId="ADAL" clId="{D30F895F-9C74-4B83-9336-118B688E8A6C}" dt="2022-01-22T03:14:26.281" v="1299"/>
          <ac:spMkLst>
            <pc:docMk/>
            <pc:sldMk cId="4016348100" sldId="261"/>
            <ac:spMk id="20" creationId="{6BBCC20C-00B6-4B87-9702-FED47164B5B7}"/>
          </ac:spMkLst>
        </pc:spChg>
        <pc:picChg chg="add del mod">
          <ac:chgData name="景晔 韩" userId="ded93679-235b-4e45-a11d-faf34fb1c87e" providerId="ADAL" clId="{D30F895F-9C74-4B83-9336-118B688E8A6C}" dt="2022-01-22T02:54:27.265" v="1034" actId="478"/>
          <ac:picMkLst>
            <pc:docMk/>
            <pc:sldMk cId="4016348100" sldId="261"/>
            <ac:picMk id="2" creationId="{B6275138-4F34-4A74-BA4E-0E3B2CC773B6}"/>
          </ac:picMkLst>
        </pc:picChg>
        <pc:picChg chg="add mod">
          <ac:chgData name="景晔 韩" userId="ded93679-235b-4e45-a11d-faf34fb1c87e" providerId="ADAL" clId="{D30F895F-9C74-4B83-9336-118B688E8A6C}" dt="2022-01-22T08:48:19.125" v="3715" actId="1076"/>
          <ac:picMkLst>
            <pc:docMk/>
            <pc:sldMk cId="4016348100" sldId="261"/>
            <ac:picMk id="18" creationId="{D9780C59-AA40-4114-9BB8-3D2758C4858F}"/>
          </ac:picMkLst>
        </pc:picChg>
      </pc:sldChg>
      <pc:sldChg chg="addSp delSp modSp add delAnim modAnim">
        <pc:chgData name="景晔 韩" userId="ded93679-235b-4e45-a11d-faf34fb1c87e" providerId="ADAL" clId="{D30F895F-9C74-4B83-9336-118B688E8A6C}" dt="2022-01-22T03:20:19.844" v="1420"/>
        <pc:sldMkLst>
          <pc:docMk/>
          <pc:sldMk cId="1643211051" sldId="262"/>
        </pc:sldMkLst>
        <pc:spChg chg="add del mod">
          <ac:chgData name="景晔 韩" userId="ded93679-235b-4e45-a11d-faf34fb1c87e" providerId="ADAL" clId="{D30F895F-9C74-4B83-9336-118B688E8A6C}" dt="2022-01-22T03:16:00.233" v="1311" actId="478"/>
          <ac:spMkLst>
            <pc:docMk/>
            <pc:sldMk cId="1643211051" sldId="262"/>
            <ac:spMk id="10" creationId="{386BE5DF-EE85-4078-B2FA-42BB24FBCB67}"/>
          </ac:spMkLst>
        </pc:spChg>
        <pc:spChg chg="add del mod">
          <ac:chgData name="景晔 韩" userId="ded93679-235b-4e45-a11d-faf34fb1c87e" providerId="ADAL" clId="{D30F895F-9C74-4B83-9336-118B688E8A6C}" dt="2022-01-22T03:16:01.113" v="1312" actId="478"/>
          <ac:spMkLst>
            <pc:docMk/>
            <pc:sldMk cId="1643211051" sldId="262"/>
            <ac:spMk id="11" creationId="{B318E3BF-F782-4D7C-A0F6-1ABE367CF72B}"/>
          </ac:spMkLst>
        </pc:spChg>
        <pc:spChg chg="add del mod">
          <ac:chgData name="景晔 韩" userId="ded93679-235b-4e45-a11d-faf34fb1c87e" providerId="ADAL" clId="{D30F895F-9C74-4B83-9336-118B688E8A6C}" dt="2022-01-22T03:15:59.593" v="1310" actId="478"/>
          <ac:spMkLst>
            <pc:docMk/>
            <pc:sldMk cId="1643211051" sldId="262"/>
            <ac:spMk id="12" creationId="{55358B06-ECFB-49D4-980F-9DFDDB8FD8AE}"/>
          </ac:spMkLst>
        </pc:spChg>
        <pc:spChg chg="add del">
          <ac:chgData name="景晔 韩" userId="ded93679-235b-4e45-a11d-faf34fb1c87e" providerId="ADAL" clId="{D30F895F-9C74-4B83-9336-118B688E8A6C}" dt="2022-01-22T03:16:12.583" v="1315"/>
          <ac:spMkLst>
            <pc:docMk/>
            <pc:sldMk cId="1643211051" sldId="262"/>
            <ac:spMk id="16" creationId="{7DA39ACF-B35D-4424-A70F-5045D1D35FE3}"/>
          </ac:spMkLst>
        </pc:spChg>
        <pc:spChg chg="mod">
          <ac:chgData name="景晔 韩" userId="ded93679-235b-4e45-a11d-faf34fb1c87e" providerId="ADAL" clId="{D30F895F-9C74-4B83-9336-118B688E8A6C}" dt="2022-01-22T03:15:18.031" v="1303" actId="14100"/>
          <ac:spMkLst>
            <pc:docMk/>
            <pc:sldMk cId="1643211051" sldId="262"/>
            <ac:spMk id="17" creationId="{ADAE2F27-1622-4ABB-980B-F5F03F683596}"/>
          </ac:spMkLst>
        </pc:spChg>
        <pc:spChg chg="add del">
          <ac:chgData name="景晔 韩" userId="ded93679-235b-4e45-a11d-faf34fb1c87e" providerId="ADAL" clId="{D30F895F-9C74-4B83-9336-118B688E8A6C}" dt="2022-01-22T03:16:12.583" v="1315"/>
          <ac:spMkLst>
            <pc:docMk/>
            <pc:sldMk cId="1643211051" sldId="262"/>
            <ac:spMk id="19" creationId="{4BBF4F97-130D-4F7C-B878-4C1231495C29}"/>
          </ac:spMkLst>
        </pc:spChg>
        <pc:spChg chg="add del mod">
          <ac:chgData name="景晔 韩" userId="ded93679-235b-4e45-a11d-faf34fb1c87e" providerId="ADAL" clId="{D30F895F-9C74-4B83-9336-118B688E8A6C}" dt="2022-01-22T03:17:58.951" v="1375" actId="14100"/>
          <ac:spMkLst>
            <pc:docMk/>
            <pc:sldMk cId="1643211051" sldId="262"/>
            <ac:spMk id="20" creationId="{B1A16350-9E52-4FDC-86F4-714ED3E11CA6}"/>
          </ac:spMkLst>
        </pc:spChg>
        <pc:spChg chg="add del mod">
          <ac:chgData name="景晔 韩" userId="ded93679-235b-4e45-a11d-faf34fb1c87e" providerId="ADAL" clId="{D30F895F-9C74-4B83-9336-118B688E8A6C}" dt="2022-01-22T03:18:02.863" v="1376" actId="1076"/>
          <ac:spMkLst>
            <pc:docMk/>
            <pc:sldMk cId="1643211051" sldId="262"/>
            <ac:spMk id="21" creationId="{2BF67E1A-27C8-49A1-A454-C85018C3C5C0}"/>
          </ac:spMkLst>
        </pc:spChg>
        <pc:spChg chg="add del mod">
          <ac:chgData name="景晔 韩" userId="ded93679-235b-4e45-a11d-faf34fb1c87e" providerId="ADAL" clId="{D30F895F-9C74-4B83-9336-118B688E8A6C}" dt="2022-01-22T03:16:58.185" v="1344"/>
          <ac:spMkLst>
            <pc:docMk/>
            <pc:sldMk cId="1643211051" sldId="262"/>
            <ac:spMk id="22" creationId="{1B7A88F3-8A00-4CD0-8565-A6474FC2F078}"/>
          </ac:spMkLst>
        </pc:spChg>
        <pc:spChg chg="add del mod">
          <ac:chgData name="景晔 韩" userId="ded93679-235b-4e45-a11d-faf34fb1c87e" providerId="ADAL" clId="{D30F895F-9C74-4B83-9336-118B688E8A6C}" dt="2022-01-22T03:16:58.185" v="1344"/>
          <ac:spMkLst>
            <pc:docMk/>
            <pc:sldMk cId="1643211051" sldId="262"/>
            <ac:spMk id="23" creationId="{6F1B4D52-93E8-4886-9601-CCC248EBB1DE}"/>
          </ac:spMkLst>
        </pc:spChg>
        <pc:spChg chg="add mod">
          <ac:chgData name="景晔 韩" userId="ded93679-235b-4e45-a11d-faf34fb1c87e" providerId="ADAL" clId="{D30F895F-9C74-4B83-9336-118B688E8A6C}" dt="2022-01-22T03:17:53.057" v="1373" actId="14100"/>
          <ac:spMkLst>
            <pc:docMk/>
            <pc:sldMk cId="1643211051" sldId="262"/>
            <ac:spMk id="24" creationId="{578B97A6-64A2-4FEB-A347-38194B548A54}"/>
          </ac:spMkLst>
        </pc:spChg>
        <pc:spChg chg="add mod">
          <ac:chgData name="景晔 韩" userId="ded93679-235b-4e45-a11d-faf34fb1c87e" providerId="ADAL" clId="{D30F895F-9C74-4B83-9336-118B688E8A6C}" dt="2022-01-22T03:18:05.770" v="1379"/>
          <ac:spMkLst>
            <pc:docMk/>
            <pc:sldMk cId="1643211051" sldId="262"/>
            <ac:spMk id="25" creationId="{C8B5749F-E6BF-4A52-AC23-EBDCD66807F2}"/>
          </ac:spMkLst>
        </pc:spChg>
        <pc:spChg chg="add mod">
          <ac:chgData name="景晔 韩" userId="ded93679-235b-4e45-a11d-faf34fb1c87e" providerId="ADAL" clId="{D30F895F-9C74-4B83-9336-118B688E8A6C}" dt="2022-01-22T03:18:26.903" v="1387" actId="14100"/>
          <ac:spMkLst>
            <pc:docMk/>
            <pc:sldMk cId="1643211051" sldId="262"/>
            <ac:spMk id="26" creationId="{980B09E6-8F17-4CF4-B2B8-992621E9B43F}"/>
          </ac:spMkLst>
        </pc:spChg>
        <pc:spChg chg="add mod">
          <ac:chgData name="景晔 韩" userId="ded93679-235b-4e45-a11d-faf34fb1c87e" providerId="ADAL" clId="{D30F895F-9C74-4B83-9336-118B688E8A6C}" dt="2022-01-22T03:18:08.569" v="1382"/>
          <ac:spMkLst>
            <pc:docMk/>
            <pc:sldMk cId="1643211051" sldId="262"/>
            <ac:spMk id="27" creationId="{3936D5DB-79D7-4225-A4E8-B3CC6C7B2E37}"/>
          </ac:spMkLst>
        </pc:spChg>
        <pc:spChg chg="add mod">
          <ac:chgData name="景晔 韩" userId="ded93679-235b-4e45-a11d-faf34fb1c87e" providerId="ADAL" clId="{D30F895F-9C74-4B83-9336-118B688E8A6C}" dt="2022-01-22T03:18:24.242" v="1386" actId="14100"/>
          <ac:spMkLst>
            <pc:docMk/>
            <pc:sldMk cId="1643211051" sldId="262"/>
            <ac:spMk id="28" creationId="{EBADC1CE-6A06-4CC9-9368-FBF8B4376E4C}"/>
          </ac:spMkLst>
        </pc:spChg>
        <pc:spChg chg="add mod">
          <ac:chgData name="景晔 韩" userId="ded93679-235b-4e45-a11d-faf34fb1c87e" providerId="ADAL" clId="{D30F895F-9C74-4B83-9336-118B688E8A6C}" dt="2022-01-22T03:18:35.959" v="1403"/>
          <ac:spMkLst>
            <pc:docMk/>
            <pc:sldMk cId="1643211051" sldId="262"/>
            <ac:spMk id="29" creationId="{734A0350-BD40-4EDA-9F7B-78A25212993D}"/>
          </ac:spMkLst>
        </pc:spChg>
        <pc:spChg chg="add del">
          <ac:chgData name="景晔 韩" userId="ded93679-235b-4e45-a11d-faf34fb1c87e" providerId="ADAL" clId="{D30F895F-9C74-4B83-9336-118B688E8A6C}" dt="2022-01-22T03:20:19.844" v="1420"/>
          <ac:spMkLst>
            <pc:docMk/>
            <pc:sldMk cId="1643211051" sldId="262"/>
            <ac:spMk id="30" creationId="{BD4CAF26-7228-47ED-99CC-DB01A6F1E50B}"/>
          </ac:spMkLst>
        </pc:spChg>
        <pc:picChg chg="add del mod">
          <ac:chgData name="景晔 韩" userId="ded93679-235b-4e45-a11d-faf34fb1c87e" providerId="ADAL" clId="{D30F895F-9C74-4B83-9336-118B688E8A6C}" dt="2022-01-22T02:59:49.278" v="1097" actId="478"/>
          <ac:picMkLst>
            <pc:docMk/>
            <pc:sldMk cId="1643211051" sldId="262"/>
            <ac:picMk id="2" creationId="{6330E84C-AFC4-4186-ADD8-BFD413E2BC40}"/>
          </ac:picMkLst>
        </pc:picChg>
        <pc:picChg chg="add del mod">
          <ac:chgData name="景晔 韩" userId="ded93679-235b-4e45-a11d-faf34fb1c87e" providerId="ADAL" clId="{D30F895F-9C74-4B83-9336-118B688E8A6C}" dt="2022-01-22T02:59:48.960" v="1096" actId="478"/>
          <ac:picMkLst>
            <pc:docMk/>
            <pc:sldMk cId="1643211051" sldId="262"/>
            <ac:picMk id="4" creationId="{E90FACE6-3D08-4EE6-A471-EC647978F355}"/>
          </ac:picMkLst>
        </pc:picChg>
        <pc:picChg chg="add mod ord">
          <ac:chgData name="景晔 韩" userId="ded93679-235b-4e45-a11d-faf34fb1c87e" providerId="ADAL" clId="{D30F895F-9C74-4B83-9336-118B688E8A6C}" dt="2022-01-22T03:18:13.423" v="1383" actId="1076"/>
          <ac:picMkLst>
            <pc:docMk/>
            <pc:sldMk cId="1643211051" sldId="262"/>
            <ac:picMk id="6" creationId="{C33CC12B-58EC-406C-B303-90653E7E82E7}"/>
          </ac:picMkLst>
        </pc:picChg>
        <pc:picChg chg="add mod">
          <ac:chgData name="景晔 韩" userId="ded93679-235b-4e45-a11d-faf34fb1c87e" providerId="ADAL" clId="{D30F895F-9C74-4B83-9336-118B688E8A6C}" dt="2022-01-22T03:16:04.220" v="1313" actId="1076"/>
          <ac:picMkLst>
            <pc:docMk/>
            <pc:sldMk cId="1643211051" sldId="262"/>
            <ac:picMk id="7" creationId="{939F7B9B-B9CD-43CC-847A-CA7F53CA9667}"/>
          </ac:picMkLst>
        </pc:picChg>
        <pc:picChg chg="add mod">
          <ac:chgData name="景晔 韩" userId="ded93679-235b-4e45-a11d-faf34fb1c87e" providerId="ADAL" clId="{D30F895F-9C74-4B83-9336-118B688E8A6C}" dt="2022-01-22T03:17:16.136" v="1355" actId="1076"/>
          <ac:picMkLst>
            <pc:docMk/>
            <pc:sldMk cId="1643211051" sldId="262"/>
            <ac:picMk id="8" creationId="{A6E02987-D8B1-40CF-B370-3DA2493035AF}"/>
          </ac:picMkLst>
        </pc:picChg>
        <pc:picChg chg="add mod">
          <ac:chgData name="景晔 韩" userId="ded93679-235b-4e45-a11d-faf34fb1c87e" providerId="ADAL" clId="{D30F895F-9C74-4B83-9336-118B688E8A6C}" dt="2022-01-22T03:16:04.220" v="1313" actId="1076"/>
          <ac:picMkLst>
            <pc:docMk/>
            <pc:sldMk cId="1643211051" sldId="262"/>
            <ac:picMk id="9" creationId="{BEE68B75-7397-4186-B43D-E88D9464FD90}"/>
          </ac:picMkLst>
        </pc:picChg>
        <pc:picChg chg="del">
          <ac:chgData name="景晔 韩" userId="ded93679-235b-4e45-a11d-faf34fb1c87e" providerId="ADAL" clId="{D30F895F-9C74-4B83-9336-118B688E8A6C}" dt="2022-01-22T02:51:54.546" v="1026" actId="478"/>
          <ac:picMkLst>
            <pc:docMk/>
            <pc:sldMk cId="1643211051" sldId="262"/>
            <ac:picMk id="18" creationId="{D9780C59-AA40-4114-9BB8-3D2758C4858F}"/>
          </ac:picMkLst>
        </pc:picChg>
        <pc:cxnChg chg="add del mod">
          <ac:chgData name="景晔 韩" userId="ded93679-235b-4e45-a11d-faf34fb1c87e" providerId="ADAL" clId="{D30F895F-9C74-4B83-9336-118B688E8A6C}" dt="2022-01-22T03:16:22.950" v="1321" actId="478"/>
          <ac:cxnSpMkLst>
            <pc:docMk/>
            <pc:sldMk cId="1643211051" sldId="262"/>
            <ac:cxnSpMk id="13" creationId="{10DF3390-900E-45D9-B27B-5F9ACCDFF7E7}"/>
          </ac:cxnSpMkLst>
        </pc:cxnChg>
        <pc:cxnChg chg="add del mod">
          <ac:chgData name="景晔 韩" userId="ded93679-235b-4e45-a11d-faf34fb1c87e" providerId="ADAL" clId="{D30F895F-9C74-4B83-9336-118B688E8A6C}" dt="2022-01-22T03:16:23.862" v="1322" actId="478"/>
          <ac:cxnSpMkLst>
            <pc:docMk/>
            <pc:sldMk cId="1643211051" sldId="262"/>
            <ac:cxnSpMk id="15" creationId="{E5615E41-661D-4AC1-AEE2-1E76FDB0122C}"/>
          </ac:cxnSpMkLst>
        </pc:cxnChg>
      </pc:sldChg>
      <pc:sldChg chg="addSp delSp modSp add delAnim modAnim">
        <pc:chgData name="景晔 韩" userId="ded93679-235b-4e45-a11d-faf34fb1c87e" providerId="ADAL" clId="{D30F895F-9C74-4B83-9336-118B688E8A6C}" dt="2022-01-22T09:07:08.819" v="3777"/>
        <pc:sldMkLst>
          <pc:docMk/>
          <pc:sldMk cId="613062060" sldId="263"/>
        </pc:sldMkLst>
        <pc:spChg chg="del">
          <ac:chgData name="景晔 韩" userId="ded93679-235b-4e45-a11d-faf34fb1c87e" providerId="ADAL" clId="{D30F895F-9C74-4B83-9336-118B688E8A6C}" dt="2022-01-22T02:57:59.983" v="1051" actId="478"/>
          <ac:spMkLst>
            <pc:docMk/>
            <pc:sldMk cId="613062060" sldId="263"/>
            <ac:spMk id="2" creationId="{D47D665A-57E6-41ED-98A5-E4AE69B5A9DB}"/>
          </ac:spMkLst>
        </pc:spChg>
        <pc:spChg chg="del">
          <ac:chgData name="景晔 韩" userId="ded93679-235b-4e45-a11d-faf34fb1c87e" providerId="ADAL" clId="{D30F895F-9C74-4B83-9336-118B688E8A6C}" dt="2022-01-22T02:57:59.983" v="1051" actId="478"/>
          <ac:spMkLst>
            <pc:docMk/>
            <pc:sldMk cId="613062060" sldId="263"/>
            <ac:spMk id="3" creationId="{03FAFB7B-3E5B-4852-A5BA-B02173D2BEB4}"/>
          </ac:spMkLst>
        </pc:spChg>
        <pc:spChg chg="add mod">
          <ac:chgData name="景晔 韩" userId="ded93679-235b-4e45-a11d-faf34fb1c87e" providerId="ADAL" clId="{D30F895F-9C74-4B83-9336-118B688E8A6C}" dt="2022-01-22T03:25:31.821" v="1539" actId="1076"/>
          <ac:spMkLst>
            <pc:docMk/>
            <pc:sldMk cId="613062060" sldId="263"/>
            <ac:spMk id="4" creationId="{12455FA1-FF8A-4F70-9433-C1A84A4352B2}"/>
          </ac:spMkLst>
        </pc:spChg>
        <pc:spChg chg="add mod">
          <ac:chgData name="景晔 韩" userId="ded93679-235b-4e45-a11d-faf34fb1c87e" providerId="ADAL" clId="{D30F895F-9C74-4B83-9336-118B688E8A6C}" dt="2022-01-22T03:25:31.821" v="1539" actId="1076"/>
          <ac:spMkLst>
            <pc:docMk/>
            <pc:sldMk cId="613062060" sldId="263"/>
            <ac:spMk id="5" creationId="{BB7D1731-0D8C-4CFA-AEEE-2CBFA2AE41AE}"/>
          </ac:spMkLst>
        </pc:spChg>
        <pc:spChg chg="add mod">
          <ac:chgData name="景晔 韩" userId="ded93679-235b-4e45-a11d-faf34fb1c87e" providerId="ADAL" clId="{D30F895F-9C74-4B83-9336-118B688E8A6C}" dt="2022-01-22T03:25:31.821" v="1539" actId="1076"/>
          <ac:spMkLst>
            <pc:docMk/>
            <pc:sldMk cId="613062060" sldId="263"/>
            <ac:spMk id="7" creationId="{4C685745-A7A6-4501-A251-F9417507EA43}"/>
          </ac:spMkLst>
        </pc:spChg>
        <pc:spChg chg="add mod">
          <ac:chgData name="景晔 韩" userId="ded93679-235b-4e45-a11d-faf34fb1c87e" providerId="ADAL" clId="{D30F895F-9C74-4B83-9336-118B688E8A6C}" dt="2022-01-22T03:25:31.821" v="1539" actId="1076"/>
          <ac:spMkLst>
            <pc:docMk/>
            <pc:sldMk cId="613062060" sldId="263"/>
            <ac:spMk id="10" creationId="{98438F5F-16C9-4A3A-B36B-D54CD5455D22}"/>
          </ac:spMkLst>
        </pc:spChg>
        <pc:spChg chg="add del mod">
          <ac:chgData name="景晔 韩" userId="ded93679-235b-4e45-a11d-faf34fb1c87e" providerId="ADAL" clId="{D30F895F-9C74-4B83-9336-118B688E8A6C}" dt="2022-01-22T03:06:47.501" v="1191" actId="478"/>
          <ac:spMkLst>
            <pc:docMk/>
            <pc:sldMk cId="613062060" sldId="263"/>
            <ac:spMk id="12" creationId="{5D6B99AE-8073-4CE4-8577-4B03EA73B587}"/>
          </ac:spMkLst>
        </pc:spChg>
        <pc:spChg chg="add mod">
          <ac:chgData name="景晔 韩" userId="ded93679-235b-4e45-a11d-faf34fb1c87e" providerId="ADAL" clId="{D30F895F-9C74-4B83-9336-118B688E8A6C}" dt="2022-01-22T03:25:31.821" v="1539" actId="1076"/>
          <ac:spMkLst>
            <pc:docMk/>
            <pc:sldMk cId="613062060" sldId="263"/>
            <ac:spMk id="14" creationId="{E4F79C84-E269-4964-A716-6A3EFA2CE384}"/>
          </ac:spMkLst>
        </pc:spChg>
        <pc:spChg chg="add del mod">
          <ac:chgData name="景晔 韩" userId="ded93679-235b-4e45-a11d-faf34fb1c87e" providerId="ADAL" clId="{D30F895F-9C74-4B83-9336-118B688E8A6C}" dt="2022-01-22T03:12:35.753" v="1251" actId="478"/>
          <ac:spMkLst>
            <pc:docMk/>
            <pc:sldMk cId="613062060" sldId="263"/>
            <ac:spMk id="15" creationId="{A83909A3-53FB-4122-817C-2CF6B362F495}"/>
          </ac:spMkLst>
        </pc:spChg>
        <pc:spChg chg="add mod">
          <ac:chgData name="景晔 韩" userId="ded93679-235b-4e45-a11d-faf34fb1c87e" providerId="ADAL" clId="{D30F895F-9C74-4B83-9336-118B688E8A6C}" dt="2022-01-22T03:25:31.821" v="1539" actId="1076"/>
          <ac:spMkLst>
            <pc:docMk/>
            <pc:sldMk cId="613062060" sldId="263"/>
            <ac:spMk id="16" creationId="{0DB28886-9DF2-448D-B70A-542EAA3EDBB8}"/>
          </ac:spMkLst>
        </pc:spChg>
        <pc:spChg chg="add del mod">
          <ac:chgData name="景晔 韩" userId="ded93679-235b-4e45-a11d-faf34fb1c87e" providerId="ADAL" clId="{D30F895F-9C74-4B83-9336-118B688E8A6C}" dt="2022-01-22T03:07:10.477" v="1197" actId="478"/>
          <ac:spMkLst>
            <pc:docMk/>
            <pc:sldMk cId="613062060" sldId="263"/>
            <ac:spMk id="17" creationId="{B2EE0697-D897-4D7A-873D-959FF775AA01}"/>
          </ac:spMkLst>
        </pc:spChg>
        <pc:spChg chg="add del">
          <ac:chgData name="景晔 韩" userId="ded93679-235b-4e45-a11d-faf34fb1c87e" providerId="ADAL" clId="{D30F895F-9C74-4B83-9336-118B688E8A6C}" dt="2022-01-22T03:12:33.737" v="1250"/>
          <ac:spMkLst>
            <pc:docMk/>
            <pc:sldMk cId="613062060" sldId="263"/>
            <ac:spMk id="18" creationId="{10AC6194-C147-4F9F-9FE1-737A0A7DB98C}"/>
          </ac:spMkLst>
        </pc:spChg>
        <pc:spChg chg="add mod">
          <ac:chgData name="景晔 韩" userId="ded93679-235b-4e45-a11d-faf34fb1c87e" providerId="ADAL" clId="{D30F895F-9C74-4B83-9336-118B688E8A6C}" dt="2022-01-22T03:20:13.495" v="1418" actId="1076"/>
          <ac:spMkLst>
            <pc:docMk/>
            <pc:sldMk cId="613062060" sldId="263"/>
            <ac:spMk id="19" creationId="{80441B95-D548-4033-8E52-C54721F84572}"/>
          </ac:spMkLst>
        </pc:spChg>
        <pc:spChg chg="add mod">
          <ac:chgData name="景晔 韩" userId="ded93679-235b-4e45-a11d-faf34fb1c87e" providerId="ADAL" clId="{D30F895F-9C74-4B83-9336-118B688E8A6C}" dt="2022-01-22T03:25:31.821" v="1539" actId="1076"/>
          <ac:spMkLst>
            <pc:docMk/>
            <pc:sldMk cId="613062060" sldId="263"/>
            <ac:spMk id="23" creationId="{4075C7F8-D1D6-4F3B-B30D-DD46F20325D3}"/>
          </ac:spMkLst>
        </pc:spChg>
        <pc:spChg chg="add mod">
          <ac:chgData name="景晔 韩" userId="ded93679-235b-4e45-a11d-faf34fb1c87e" providerId="ADAL" clId="{D30F895F-9C74-4B83-9336-118B688E8A6C}" dt="2022-01-22T03:25:31.821" v="1539" actId="1076"/>
          <ac:spMkLst>
            <pc:docMk/>
            <pc:sldMk cId="613062060" sldId="263"/>
            <ac:spMk id="24" creationId="{B8022F82-424F-47A5-B4EF-8E63E510C832}"/>
          </ac:spMkLst>
        </pc:spChg>
        <pc:spChg chg="add mod">
          <ac:chgData name="景晔 韩" userId="ded93679-235b-4e45-a11d-faf34fb1c87e" providerId="ADAL" clId="{D30F895F-9C74-4B83-9336-118B688E8A6C}" dt="2022-01-22T03:25:43.220" v="1541" actId="1076"/>
          <ac:spMkLst>
            <pc:docMk/>
            <pc:sldMk cId="613062060" sldId="263"/>
            <ac:spMk id="25" creationId="{694E4FA9-E41B-4BEB-9BCB-5AB08E22D10F}"/>
          </ac:spMkLst>
        </pc:spChg>
        <pc:spChg chg="add mod">
          <ac:chgData name="景晔 韩" userId="ded93679-235b-4e45-a11d-faf34fb1c87e" providerId="ADAL" clId="{D30F895F-9C74-4B83-9336-118B688E8A6C}" dt="2022-01-22T03:25:43.220" v="1541" actId="1076"/>
          <ac:spMkLst>
            <pc:docMk/>
            <pc:sldMk cId="613062060" sldId="263"/>
            <ac:spMk id="28" creationId="{56D23558-5415-4EF7-9878-FB8D8B753971}"/>
          </ac:spMkLst>
        </pc:spChg>
        <pc:spChg chg="add mod">
          <ac:chgData name="景晔 韩" userId="ded93679-235b-4e45-a11d-faf34fb1c87e" providerId="ADAL" clId="{D30F895F-9C74-4B83-9336-118B688E8A6C}" dt="2022-01-22T03:25:43.220" v="1541" actId="1076"/>
          <ac:spMkLst>
            <pc:docMk/>
            <pc:sldMk cId="613062060" sldId="263"/>
            <ac:spMk id="29" creationId="{6D2B34AE-90D6-4F55-9179-1070E35C2ED4}"/>
          </ac:spMkLst>
        </pc:spChg>
        <pc:spChg chg="add mod">
          <ac:chgData name="景晔 韩" userId="ded93679-235b-4e45-a11d-faf34fb1c87e" providerId="ADAL" clId="{D30F895F-9C74-4B83-9336-118B688E8A6C}" dt="2022-01-22T03:25:43.220" v="1541" actId="1076"/>
          <ac:spMkLst>
            <pc:docMk/>
            <pc:sldMk cId="613062060" sldId="263"/>
            <ac:spMk id="31" creationId="{BEDAA56F-AACE-4301-9D1C-1AD7CBC50DD9}"/>
          </ac:spMkLst>
        </pc:spChg>
        <pc:spChg chg="add mod">
          <ac:chgData name="景晔 韩" userId="ded93679-235b-4e45-a11d-faf34fb1c87e" providerId="ADAL" clId="{D30F895F-9C74-4B83-9336-118B688E8A6C}" dt="2022-01-22T03:25:43.220" v="1541" actId="1076"/>
          <ac:spMkLst>
            <pc:docMk/>
            <pc:sldMk cId="613062060" sldId="263"/>
            <ac:spMk id="32" creationId="{E31DAE0C-A65E-419C-BED4-F711FCAF2DA9}"/>
          </ac:spMkLst>
        </pc:spChg>
        <pc:spChg chg="add mod">
          <ac:chgData name="景晔 韩" userId="ded93679-235b-4e45-a11d-faf34fb1c87e" providerId="ADAL" clId="{D30F895F-9C74-4B83-9336-118B688E8A6C}" dt="2022-01-22T03:25:43.220" v="1541" actId="1076"/>
          <ac:spMkLst>
            <pc:docMk/>
            <pc:sldMk cId="613062060" sldId="263"/>
            <ac:spMk id="33" creationId="{15949DDE-F73A-4589-988F-A6A60B204739}"/>
          </ac:spMkLst>
        </pc:spChg>
        <pc:spChg chg="add mod">
          <ac:chgData name="景晔 韩" userId="ded93679-235b-4e45-a11d-faf34fb1c87e" providerId="ADAL" clId="{D30F895F-9C74-4B83-9336-118B688E8A6C}" dt="2022-01-22T09:07:08.819" v="3777"/>
          <ac:spMkLst>
            <pc:docMk/>
            <pc:sldMk cId="613062060" sldId="263"/>
            <ac:spMk id="34" creationId="{9613AE09-C4D6-4CD3-BB46-8A8737B97789}"/>
          </ac:spMkLst>
        </pc:spChg>
        <pc:picChg chg="add mod">
          <ac:chgData name="景晔 韩" userId="ded93679-235b-4e45-a11d-faf34fb1c87e" providerId="ADAL" clId="{D30F895F-9C74-4B83-9336-118B688E8A6C}" dt="2022-01-22T03:25:31.821" v="1539" actId="1076"/>
          <ac:picMkLst>
            <pc:docMk/>
            <pc:sldMk cId="613062060" sldId="263"/>
            <ac:picMk id="6" creationId="{198102E1-266C-4C6B-95F4-547323B190B1}"/>
          </ac:picMkLst>
        </pc:picChg>
        <pc:cxnChg chg="add mod">
          <ac:chgData name="景晔 韩" userId="ded93679-235b-4e45-a11d-faf34fb1c87e" providerId="ADAL" clId="{D30F895F-9C74-4B83-9336-118B688E8A6C}" dt="2022-01-22T03:25:31.821" v="1539" actId="1076"/>
          <ac:cxnSpMkLst>
            <pc:docMk/>
            <pc:sldMk cId="613062060" sldId="263"/>
            <ac:cxnSpMk id="8" creationId="{33BB778C-9B5F-4617-9EA2-2170440ADD67}"/>
          </ac:cxnSpMkLst>
        </pc:cxnChg>
        <pc:cxnChg chg="add mod">
          <ac:chgData name="景晔 韩" userId="ded93679-235b-4e45-a11d-faf34fb1c87e" providerId="ADAL" clId="{D30F895F-9C74-4B83-9336-118B688E8A6C}" dt="2022-01-22T03:25:31.821" v="1539" actId="1076"/>
          <ac:cxnSpMkLst>
            <pc:docMk/>
            <pc:sldMk cId="613062060" sldId="263"/>
            <ac:cxnSpMk id="9" creationId="{1EB4F491-69EC-44A2-A4B4-F28A7F54C10A}"/>
          </ac:cxnSpMkLst>
        </pc:cxnChg>
        <pc:cxnChg chg="add mod">
          <ac:chgData name="景晔 韩" userId="ded93679-235b-4e45-a11d-faf34fb1c87e" providerId="ADAL" clId="{D30F895F-9C74-4B83-9336-118B688E8A6C}" dt="2022-01-22T03:25:31.821" v="1539" actId="1076"/>
          <ac:cxnSpMkLst>
            <pc:docMk/>
            <pc:sldMk cId="613062060" sldId="263"/>
            <ac:cxnSpMk id="11" creationId="{EBDCFA1A-0AAD-4094-8268-2901D42EA161}"/>
          </ac:cxnSpMkLst>
        </pc:cxnChg>
        <pc:cxnChg chg="add del">
          <ac:chgData name="景晔 韩" userId="ded93679-235b-4e45-a11d-faf34fb1c87e" providerId="ADAL" clId="{D30F895F-9C74-4B83-9336-118B688E8A6C}" dt="2022-01-22T02:58:46.544" v="1083" actId="478"/>
          <ac:cxnSpMkLst>
            <pc:docMk/>
            <pc:sldMk cId="613062060" sldId="263"/>
            <ac:cxnSpMk id="13" creationId="{3C2A349D-1066-40C1-843F-7636D6D25A5E}"/>
          </ac:cxnSpMkLst>
        </pc:cxnChg>
        <pc:cxnChg chg="add mod">
          <ac:chgData name="景晔 韩" userId="ded93679-235b-4e45-a11d-faf34fb1c87e" providerId="ADAL" clId="{D30F895F-9C74-4B83-9336-118B688E8A6C}" dt="2022-01-22T03:25:43.220" v="1541" actId="1076"/>
          <ac:cxnSpMkLst>
            <pc:docMk/>
            <pc:sldMk cId="613062060" sldId="263"/>
            <ac:cxnSpMk id="27" creationId="{22F010E2-25F2-4B56-9446-5CFC8D402471}"/>
          </ac:cxnSpMkLst>
        </pc:cxnChg>
        <pc:cxnChg chg="add mod">
          <ac:chgData name="景晔 韩" userId="ded93679-235b-4e45-a11d-faf34fb1c87e" providerId="ADAL" clId="{D30F895F-9C74-4B83-9336-118B688E8A6C}" dt="2022-01-22T03:25:43.220" v="1541" actId="1076"/>
          <ac:cxnSpMkLst>
            <pc:docMk/>
            <pc:sldMk cId="613062060" sldId="263"/>
            <ac:cxnSpMk id="30" creationId="{CA93A895-AA3B-4081-9047-BE72FA27E892}"/>
          </ac:cxnSpMkLst>
        </pc:cxnChg>
      </pc:sldChg>
      <pc:sldChg chg="addSp delSp modSp add mod">
        <pc:chgData name="景晔 韩" userId="ded93679-235b-4e45-a11d-faf34fb1c87e" providerId="ADAL" clId="{D30F895F-9C74-4B83-9336-118B688E8A6C}" dt="2022-01-22T08:51:08.516" v="3765" actId="207"/>
        <pc:sldMkLst>
          <pc:docMk/>
          <pc:sldMk cId="3461490338" sldId="264"/>
        </pc:sldMkLst>
        <pc:spChg chg="del">
          <ac:chgData name="景晔 韩" userId="ded93679-235b-4e45-a11d-faf34fb1c87e" providerId="ADAL" clId="{D30F895F-9C74-4B83-9336-118B688E8A6C}" dt="2022-01-22T03:02:40.637" v="1146" actId="478"/>
          <ac:spMkLst>
            <pc:docMk/>
            <pc:sldMk cId="3461490338" sldId="264"/>
            <ac:spMk id="2" creationId="{8086E7B3-2048-48EF-815C-B33FD3982C20}"/>
          </ac:spMkLst>
        </pc:spChg>
        <pc:spChg chg="del">
          <ac:chgData name="景晔 韩" userId="ded93679-235b-4e45-a11d-faf34fb1c87e" providerId="ADAL" clId="{D30F895F-9C74-4B83-9336-118B688E8A6C}" dt="2022-01-22T03:02:40.637" v="1146" actId="478"/>
          <ac:spMkLst>
            <pc:docMk/>
            <pc:sldMk cId="3461490338" sldId="264"/>
            <ac:spMk id="3" creationId="{41C4412C-2E51-4B94-8CC4-026A1675EAC0}"/>
          </ac:spMkLst>
        </pc:spChg>
        <pc:spChg chg="add mod">
          <ac:chgData name="景晔 韩" userId="ded93679-235b-4e45-a11d-faf34fb1c87e" providerId="ADAL" clId="{D30F895F-9C74-4B83-9336-118B688E8A6C}" dt="2022-01-22T08:51:08.516" v="3765" actId="207"/>
          <ac:spMkLst>
            <pc:docMk/>
            <pc:sldMk cId="3461490338" sldId="264"/>
            <ac:spMk id="4" creationId="{0D99216B-6E48-4384-8216-A739DAA6A6F1}"/>
          </ac:spMkLst>
        </pc:spChg>
        <pc:spChg chg="add del mod">
          <ac:chgData name="景晔 韩" userId="ded93679-235b-4e45-a11d-faf34fb1c87e" providerId="ADAL" clId="{D30F895F-9C74-4B83-9336-118B688E8A6C}" dt="2022-01-22T06:38:52.687" v="1563" actId="478"/>
          <ac:spMkLst>
            <pc:docMk/>
            <pc:sldMk cId="3461490338" sldId="264"/>
            <ac:spMk id="8" creationId="{967709BB-4ED4-43AF-BC00-F0D0F4B8E714}"/>
          </ac:spMkLst>
        </pc:spChg>
        <pc:spChg chg="add mod">
          <ac:chgData name="景晔 韩" userId="ded93679-235b-4e45-a11d-faf34fb1c87e" providerId="ADAL" clId="{D30F895F-9C74-4B83-9336-118B688E8A6C}" dt="2022-01-22T06:49:49.252" v="1740" actId="1076"/>
          <ac:spMkLst>
            <pc:docMk/>
            <pc:sldMk cId="3461490338" sldId="264"/>
            <ac:spMk id="9" creationId="{303051A0-693B-4A0B-8A77-E144D92DFEF9}"/>
          </ac:spMkLst>
        </pc:spChg>
        <pc:spChg chg="add mod">
          <ac:chgData name="景晔 韩" userId="ded93679-235b-4e45-a11d-faf34fb1c87e" providerId="ADAL" clId="{D30F895F-9C74-4B83-9336-118B688E8A6C}" dt="2022-01-22T06:42:41.641" v="1691" actId="1076"/>
          <ac:spMkLst>
            <pc:docMk/>
            <pc:sldMk cId="3461490338" sldId="264"/>
            <ac:spMk id="10" creationId="{4EE5FF57-9852-4AFA-9E3A-0284EA9C9412}"/>
          </ac:spMkLst>
        </pc:spChg>
        <pc:spChg chg="add mod">
          <ac:chgData name="景晔 韩" userId="ded93679-235b-4e45-a11d-faf34fb1c87e" providerId="ADAL" clId="{D30F895F-9C74-4B83-9336-118B688E8A6C}" dt="2022-01-22T06:42:41.641" v="1691" actId="1076"/>
          <ac:spMkLst>
            <pc:docMk/>
            <pc:sldMk cId="3461490338" sldId="264"/>
            <ac:spMk id="11" creationId="{61958449-AF61-4D72-802F-929FB02D3902}"/>
          </ac:spMkLst>
        </pc:spChg>
        <pc:spChg chg="add mod">
          <ac:chgData name="景晔 韩" userId="ded93679-235b-4e45-a11d-faf34fb1c87e" providerId="ADAL" clId="{D30F895F-9C74-4B83-9336-118B688E8A6C}" dt="2022-01-22T06:42:41.641" v="1691" actId="1076"/>
          <ac:spMkLst>
            <pc:docMk/>
            <pc:sldMk cId="3461490338" sldId="264"/>
            <ac:spMk id="12" creationId="{72AB8BBE-3267-4881-842A-CBE5BB782B0F}"/>
          </ac:spMkLst>
        </pc:spChg>
        <pc:spChg chg="add mod ord">
          <ac:chgData name="景晔 韩" userId="ded93679-235b-4e45-a11d-faf34fb1c87e" providerId="ADAL" clId="{D30F895F-9C74-4B83-9336-118B688E8A6C}" dt="2022-01-22T06:42:41.641" v="1691" actId="1076"/>
          <ac:spMkLst>
            <pc:docMk/>
            <pc:sldMk cId="3461490338" sldId="264"/>
            <ac:spMk id="13" creationId="{2C76B497-1392-451C-B28A-8A7527CE2575}"/>
          </ac:spMkLst>
        </pc:spChg>
        <pc:spChg chg="add mod">
          <ac:chgData name="景晔 韩" userId="ded93679-235b-4e45-a11d-faf34fb1c87e" providerId="ADAL" clId="{D30F895F-9C74-4B83-9336-118B688E8A6C}" dt="2022-01-22T06:42:41.641" v="1691" actId="1076"/>
          <ac:spMkLst>
            <pc:docMk/>
            <pc:sldMk cId="3461490338" sldId="264"/>
            <ac:spMk id="15" creationId="{9B82CE84-18C4-4DA9-BB8C-8E8454C1D80C}"/>
          </ac:spMkLst>
        </pc:spChg>
        <pc:spChg chg="add mod">
          <ac:chgData name="景晔 韩" userId="ded93679-235b-4e45-a11d-faf34fb1c87e" providerId="ADAL" clId="{D30F895F-9C74-4B83-9336-118B688E8A6C}" dt="2022-01-22T06:42:41.641" v="1691" actId="1076"/>
          <ac:spMkLst>
            <pc:docMk/>
            <pc:sldMk cId="3461490338" sldId="264"/>
            <ac:spMk id="16" creationId="{DFD32B8E-85A3-4897-BE96-70D3DBAF13E2}"/>
          </ac:spMkLst>
        </pc:spChg>
        <pc:spChg chg="add mod">
          <ac:chgData name="景晔 韩" userId="ded93679-235b-4e45-a11d-faf34fb1c87e" providerId="ADAL" clId="{D30F895F-9C74-4B83-9336-118B688E8A6C}" dt="2022-01-22T06:42:41.641" v="1691" actId="1076"/>
          <ac:spMkLst>
            <pc:docMk/>
            <pc:sldMk cId="3461490338" sldId="264"/>
            <ac:spMk id="17" creationId="{FAA52D6D-5FC8-4CC1-BF89-4D8A03FA14C7}"/>
          </ac:spMkLst>
        </pc:spChg>
        <pc:spChg chg="add mod">
          <ac:chgData name="景晔 韩" userId="ded93679-235b-4e45-a11d-faf34fb1c87e" providerId="ADAL" clId="{D30F895F-9C74-4B83-9336-118B688E8A6C}" dt="2022-01-22T06:42:41.641" v="1691" actId="1076"/>
          <ac:spMkLst>
            <pc:docMk/>
            <pc:sldMk cId="3461490338" sldId="264"/>
            <ac:spMk id="18" creationId="{74FDAECA-A627-4974-BAEE-E791C7E56F23}"/>
          </ac:spMkLst>
        </pc:spChg>
        <pc:spChg chg="add mod">
          <ac:chgData name="景晔 韩" userId="ded93679-235b-4e45-a11d-faf34fb1c87e" providerId="ADAL" clId="{D30F895F-9C74-4B83-9336-118B688E8A6C}" dt="2022-01-22T06:50:09.032" v="1745" actId="1076"/>
          <ac:spMkLst>
            <pc:docMk/>
            <pc:sldMk cId="3461490338" sldId="264"/>
            <ac:spMk id="22" creationId="{88937B73-CD07-4830-9E0E-3626FCF9263D}"/>
          </ac:spMkLst>
        </pc:spChg>
        <pc:spChg chg="add mod">
          <ac:chgData name="景晔 韩" userId="ded93679-235b-4e45-a11d-faf34fb1c87e" providerId="ADAL" clId="{D30F895F-9C74-4B83-9336-118B688E8A6C}" dt="2022-01-22T06:50:59.150" v="1770" actId="1076"/>
          <ac:spMkLst>
            <pc:docMk/>
            <pc:sldMk cId="3461490338" sldId="264"/>
            <ac:spMk id="23" creationId="{4120F1DF-07DD-48A7-BA8A-1B161CB5B00C}"/>
          </ac:spMkLst>
        </pc:spChg>
        <pc:graphicFrameChg chg="add del">
          <ac:chgData name="景晔 韩" userId="ded93679-235b-4e45-a11d-faf34fb1c87e" providerId="ADAL" clId="{D30F895F-9C74-4B83-9336-118B688E8A6C}" dt="2022-01-22T06:36:45.780" v="1550"/>
          <ac:graphicFrameMkLst>
            <pc:docMk/>
            <pc:sldMk cId="3461490338" sldId="264"/>
            <ac:graphicFrameMk id="5" creationId="{DC0A4F8C-798B-45F4-BEE7-3D975125E52B}"/>
          </ac:graphicFrameMkLst>
        </pc:graphicFrameChg>
        <pc:graphicFrameChg chg="add del">
          <ac:chgData name="景晔 韩" userId="ded93679-235b-4e45-a11d-faf34fb1c87e" providerId="ADAL" clId="{D30F895F-9C74-4B83-9336-118B688E8A6C}" dt="2022-01-22T06:38:29.296" v="1558"/>
          <ac:graphicFrameMkLst>
            <pc:docMk/>
            <pc:sldMk cId="3461490338" sldId="264"/>
            <ac:graphicFrameMk id="7" creationId="{A0C5F1EC-6F0D-4832-91C2-8536831D759C}"/>
          </ac:graphicFrameMkLst>
        </pc:graphicFrameChg>
        <pc:graphicFrameChg chg="add del mod">
          <ac:chgData name="景晔 韩" userId="ded93679-235b-4e45-a11d-faf34fb1c87e" providerId="ADAL" clId="{D30F895F-9C74-4B83-9336-118B688E8A6C}" dt="2022-01-22T06:49:06.958" v="1733" actId="478"/>
          <ac:graphicFrameMkLst>
            <pc:docMk/>
            <pc:sldMk cId="3461490338" sldId="264"/>
            <ac:graphicFrameMk id="19" creationId="{CA9E66F5-05E1-48D3-99AC-37E6E101F989}"/>
          </ac:graphicFrameMkLst>
        </pc:graphicFrameChg>
        <pc:graphicFrameChg chg="add">
          <ac:chgData name="景晔 韩" userId="ded93679-235b-4e45-a11d-faf34fb1c87e" providerId="ADAL" clId="{D30F895F-9C74-4B83-9336-118B688E8A6C}" dt="2022-01-22T06:49:36.076" v="1735"/>
          <ac:graphicFrameMkLst>
            <pc:docMk/>
            <pc:sldMk cId="3461490338" sldId="264"/>
            <ac:graphicFrameMk id="20" creationId="{CA9E66F5-05E1-48D3-99AC-37E6E101F989}"/>
          </ac:graphicFrameMkLst>
        </pc:graphicFrameChg>
        <pc:graphicFrameChg chg="add">
          <ac:chgData name="景晔 韩" userId="ded93679-235b-4e45-a11d-faf34fb1c87e" providerId="ADAL" clId="{D30F895F-9C74-4B83-9336-118B688E8A6C}" dt="2022-01-22T06:50:36.923" v="1749"/>
          <ac:graphicFrameMkLst>
            <pc:docMk/>
            <pc:sldMk cId="3461490338" sldId="264"/>
            <ac:graphicFrameMk id="24" creationId="{CA9E66F5-05E1-48D3-99AC-37E6E101F989}"/>
          </ac:graphicFrameMkLst>
        </pc:graphicFrameChg>
        <pc:graphicFrameChg chg="add del mod">
          <ac:chgData name="景晔 韩" userId="ded93679-235b-4e45-a11d-faf34fb1c87e" providerId="ADAL" clId="{D30F895F-9C74-4B83-9336-118B688E8A6C}" dt="2022-01-22T06:51:56.187" v="1783" actId="478"/>
          <ac:graphicFrameMkLst>
            <pc:docMk/>
            <pc:sldMk cId="3461490338" sldId="264"/>
            <ac:graphicFrameMk id="26" creationId="{CA9E66F5-05E1-48D3-99AC-37E6E101F989}"/>
          </ac:graphicFrameMkLst>
        </pc:graphicFrameChg>
        <pc:picChg chg="add mod modCrop">
          <ac:chgData name="景晔 韩" userId="ded93679-235b-4e45-a11d-faf34fb1c87e" providerId="ADAL" clId="{D30F895F-9C74-4B83-9336-118B688E8A6C}" dt="2022-01-22T06:42:41.641" v="1691" actId="1076"/>
          <ac:picMkLst>
            <pc:docMk/>
            <pc:sldMk cId="3461490338" sldId="264"/>
            <ac:picMk id="6" creationId="{6D064074-952D-4E91-BB66-21EF6940D31F}"/>
          </ac:picMkLst>
        </pc:picChg>
        <pc:picChg chg="add mod modCrop">
          <ac:chgData name="景晔 韩" userId="ded93679-235b-4e45-a11d-faf34fb1c87e" providerId="ADAL" clId="{D30F895F-9C74-4B83-9336-118B688E8A6C}" dt="2022-01-22T06:42:41.641" v="1691" actId="1076"/>
          <ac:picMkLst>
            <pc:docMk/>
            <pc:sldMk cId="3461490338" sldId="264"/>
            <ac:picMk id="14" creationId="{D7AE6B48-BAF1-4CF4-828C-D863B7357591}"/>
          </ac:picMkLst>
        </pc:picChg>
        <pc:picChg chg="add del mod">
          <ac:chgData name="景晔 韩" userId="ded93679-235b-4e45-a11d-faf34fb1c87e" providerId="ADAL" clId="{D30F895F-9C74-4B83-9336-118B688E8A6C}" dt="2022-01-22T06:51:15.800" v="1772" actId="478"/>
          <ac:picMkLst>
            <pc:docMk/>
            <pc:sldMk cId="3461490338" sldId="264"/>
            <ac:picMk id="21" creationId="{7DD3C213-42B9-47AE-93B7-CC628EED964F}"/>
          </ac:picMkLst>
        </pc:picChg>
        <pc:picChg chg="add del">
          <ac:chgData name="景晔 韩" userId="ded93679-235b-4e45-a11d-faf34fb1c87e" providerId="ADAL" clId="{D30F895F-9C74-4B83-9336-118B688E8A6C}" dt="2022-01-22T06:51:23.575" v="1774"/>
          <ac:picMkLst>
            <pc:docMk/>
            <pc:sldMk cId="3461490338" sldId="264"/>
            <ac:picMk id="25" creationId="{43D4CE60-AA76-4B2E-966C-F934517E31F8}"/>
          </ac:picMkLst>
        </pc:picChg>
        <pc:picChg chg="add mod">
          <ac:chgData name="景晔 韩" userId="ded93679-235b-4e45-a11d-faf34fb1c87e" providerId="ADAL" clId="{D30F895F-9C74-4B83-9336-118B688E8A6C}" dt="2022-01-22T06:51:54.583" v="1782" actId="1076"/>
          <ac:picMkLst>
            <pc:docMk/>
            <pc:sldMk cId="3461490338" sldId="264"/>
            <ac:picMk id="27" creationId="{C673C2A3-5AB7-4A42-A2C6-FD2FA97CF592}"/>
          </ac:picMkLst>
        </pc:picChg>
      </pc:sldChg>
      <pc:sldChg chg="addSp delSp modSp add mod modAnim">
        <pc:chgData name="景晔 韩" userId="ded93679-235b-4e45-a11d-faf34fb1c87e" providerId="ADAL" clId="{D30F895F-9C74-4B83-9336-118B688E8A6C}" dt="2022-01-22T08:50:55.713" v="3764" actId="208"/>
        <pc:sldMkLst>
          <pc:docMk/>
          <pc:sldMk cId="3278013643" sldId="265"/>
        </pc:sldMkLst>
        <pc:spChg chg="del">
          <ac:chgData name="景晔 韩" userId="ded93679-235b-4e45-a11d-faf34fb1c87e" providerId="ADAL" clId="{D30F895F-9C74-4B83-9336-118B688E8A6C}" dt="2022-01-22T06:52:23.910" v="1787" actId="478"/>
          <ac:spMkLst>
            <pc:docMk/>
            <pc:sldMk cId="3278013643" sldId="265"/>
            <ac:spMk id="2" creationId="{DEB9F2CF-D47A-4993-8111-E2E5DA742BEA}"/>
          </ac:spMkLst>
        </pc:spChg>
        <pc:spChg chg="add mod">
          <ac:chgData name="景晔 韩" userId="ded93679-235b-4e45-a11d-faf34fb1c87e" providerId="ADAL" clId="{D30F895F-9C74-4B83-9336-118B688E8A6C}" dt="2022-01-22T08:49:59.797" v="3748" actId="207"/>
          <ac:spMkLst>
            <pc:docMk/>
            <pc:sldMk cId="3278013643" sldId="265"/>
            <ac:spMk id="2" creationId="{DFA571D4-ACDE-49C7-9D88-212476AF9C90}"/>
          </ac:spMkLst>
        </pc:spChg>
        <pc:spChg chg="del">
          <ac:chgData name="景晔 韩" userId="ded93679-235b-4e45-a11d-faf34fb1c87e" providerId="ADAL" clId="{D30F895F-9C74-4B83-9336-118B688E8A6C}" dt="2022-01-22T06:52:23.910" v="1787" actId="478"/>
          <ac:spMkLst>
            <pc:docMk/>
            <pc:sldMk cId="3278013643" sldId="265"/>
            <ac:spMk id="3" creationId="{F47658FE-6D4B-482D-9744-177D59858E56}"/>
          </ac:spMkLst>
        </pc:spChg>
        <pc:spChg chg="add del">
          <ac:chgData name="景晔 韩" userId="ded93679-235b-4e45-a11d-faf34fb1c87e" providerId="ADAL" clId="{D30F895F-9C74-4B83-9336-118B688E8A6C}" dt="2022-01-22T06:52:21.304" v="1786"/>
          <ac:spMkLst>
            <pc:docMk/>
            <pc:sldMk cId="3278013643" sldId="265"/>
            <ac:spMk id="4" creationId="{0452A847-E047-4C2B-962E-318104133621}"/>
          </ac:spMkLst>
        </pc:spChg>
        <pc:spChg chg="add mod">
          <ac:chgData name="景晔 韩" userId="ded93679-235b-4e45-a11d-faf34fb1c87e" providerId="ADAL" clId="{D30F895F-9C74-4B83-9336-118B688E8A6C}" dt="2022-01-22T07:52:53.772" v="2217" actId="14100"/>
          <ac:spMkLst>
            <pc:docMk/>
            <pc:sldMk cId="3278013643" sldId="265"/>
            <ac:spMk id="5" creationId="{FE292438-81E0-41F6-A3A4-5BC62877D47A}"/>
          </ac:spMkLst>
        </pc:spChg>
        <pc:spChg chg="add mod">
          <ac:chgData name="景晔 韩" userId="ded93679-235b-4e45-a11d-faf34fb1c87e" providerId="ADAL" clId="{D30F895F-9C74-4B83-9336-118B688E8A6C}" dt="2022-01-22T08:50:04.024" v="3749" actId="207"/>
          <ac:spMkLst>
            <pc:docMk/>
            <pc:sldMk cId="3278013643" sldId="265"/>
            <ac:spMk id="14" creationId="{B734B454-754C-46A8-8F57-87541C78D5A9}"/>
          </ac:spMkLst>
        </pc:spChg>
        <pc:spChg chg="add mod">
          <ac:chgData name="景晔 韩" userId="ded93679-235b-4e45-a11d-faf34fb1c87e" providerId="ADAL" clId="{D30F895F-9C74-4B83-9336-118B688E8A6C}" dt="2022-01-22T08:50:42.266" v="3761" actId="1582"/>
          <ac:spMkLst>
            <pc:docMk/>
            <pc:sldMk cId="3278013643" sldId="265"/>
            <ac:spMk id="22" creationId="{61324B7C-5FA5-431A-BD84-F6A69F8537AC}"/>
          </ac:spMkLst>
        </pc:spChg>
        <pc:spChg chg="add del mod">
          <ac:chgData name="景晔 韩" userId="ded93679-235b-4e45-a11d-faf34fb1c87e" providerId="ADAL" clId="{D30F895F-9C74-4B83-9336-118B688E8A6C}" dt="2022-01-22T07:08:17.581" v="1865"/>
          <ac:spMkLst>
            <pc:docMk/>
            <pc:sldMk cId="3278013643" sldId="265"/>
            <ac:spMk id="23" creationId="{6E02EB9D-5C9E-49B6-BD2C-0B0368687DC8}"/>
          </ac:spMkLst>
        </pc:spChg>
        <pc:spChg chg="add mod">
          <ac:chgData name="景晔 韩" userId="ded93679-235b-4e45-a11d-faf34fb1c87e" providerId="ADAL" clId="{D30F895F-9C74-4B83-9336-118B688E8A6C}" dt="2022-01-22T08:50:47.998" v="3763" actId="1076"/>
          <ac:spMkLst>
            <pc:docMk/>
            <pc:sldMk cId="3278013643" sldId="265"/>
            <ac:spMk id="23" creationId="{B1BF8BE5-E054-4C57-9F7C-02D1990E9CB9}"/>
          </ac:spMkLst>
        </pc:spChg>
        <pc:spChg chg="add del mod">
          <ac:chgData name="景晔 韩" userId="ded93679-235b-4e45-a11d-faf34fb1c87e" providerId="ADAL" clId="{D30F895F-9C74-4B83-9336-118B688E8A6C}" dt="2022-01-22T07:22:19.226" v="1883" actId="478"/>
          <ac:spMkLst>
            <pc:docMk/>
            <pc:sldMk cId="3278013643" sldId="265"/>
            <ac:spMk id="24" creationId="{ABDF27C7-6B93-4151-AAB9-BF933C5335F1}"/>
          </ac:spMkLst>
        </pc:spChg>
        <pc:spChg chg="add mod">
          <ac:chgData name="景晔 韩" userId="ded93679-235b-4e45-a11d-faf34fb1c87e" providerId="ADAL" clId="{D30F895F-9C74-4B83-9336-118B688E8A6C}" dt="2022-01-22T07:25:12.314" v="2002" actId="1076"/>
          <ac:spMkLst>
            <pc:docMk/>
            <pc:sldMk cId="3278013643" sldId="265"/>
            <ac:spMk id="25" creationId="{1592F487-F578-4D6B-884E-48A9FB4AD2FE}"/>
          </ac:spMkLst>
        </pc:spChg>
        <pc:spChg chg="add mod ord">
          <ac:chgData name="景晔 韩" userId="ded93679-235b-4e45-a11d-faf34fb1c87e" providerId="ADAL" clId="{D30F895F-9C74-4B83-9336-118B688E8A6C}" dt="2022-01-22T07:25:12.314" v="2002" actId="1076"/>
          <ac:spMkLst>
            <pc:docMk/>
            <pc:sldMk cId="3278013643" sldId="265"/>
            <ac:spMk id="28" creationId="{0AD20CDC-2502-40B0-9769-EFCE555AAABA}"/>
          </ac:spMkLst>
        </pc:spChg>
        <pc:spChg chg="add mod">
          <ac:chgData name="景晔 韩" userId="ded93679-235b-4e45-a11d-faf34fb1c87e" providerId="ADAL" clId="{D30F895F-9C74-4B83-9336-118B688E8A6C}" dt="2022-01-22T08:50:33.958" v="3758" actId="1582"/>
          <ac:spMkLst>
            <pc:docMk/>
            <pc:sldMk cId="3278013643" sldId="265"/>
            <ac:spMk id="29" creationId="{B62C2F3C-6D64-4B54-A0D3-DB9FF39C3B84}"/>
          </ac:spMkLst>
        </pc:spChg>
        <pc:spChg chg="add mod">
          <ac:chgData name="景晔 韩" userId="ded93679-235b-4e45-a11d-faf34fb1c87e" providerId="ADAL" clId="{D30F895F-9C74-4B83-9336-118B688E8A6C}" dt="2022-01-22T08:50:21.228" v="3753" actId="1582"/>
          <ac:spMkLst>
            <pc:docMk/>
            <pc:sldMk cId="3278013643" sldId="265"/>
            <ac:spMk id="30" creationId="{83904659-D9D1-4BF8-864C-3787EE292D3C}"/>
          </ac:spMkLst>
        </pc:spChg>
        <pc:spChg chg="add mod">
          <ac:chgData name="景晔 韩" userId="ded93679-235b-4e45-a11d-faf34fb1c87e" providerId="ADAL" clId="{D30F895F-9C74-4B83-9336-118B688E8A6C}" dt="2022-01-22T07:25:12.314" v="2002" actId="1076"/>
          <ac:spMkLst>
            <pc:docMk/>
            <pc:sldMk cId="3278013643" sldId="265"/>
            <ac:spMk id="31" creationId="{BB6D1DCC-8C7D-4B30-B0BC-0C2097D20798}"/>
          </ac:spMkLst>
        </pc:spChg>
        <pc:spChg chg="add mod">
          <ac:chgData name="景晔 韩" userId="ded93679-235b-4e45-a11d-faf34fb1c87e" providerId="ADAL" clId="{D30F895F-9C74-4B83-9336-118B688E8A6C}" dt="2022-01-22T07:25:12.314" v="2002" actId="1076"/>
          <ac:spMkLst>
            <pc:docMk/>
            <pc:sldMk cId="3278013643" sldId="265"/>
            <ac:spMk id="32" creationId="{97AE2C48-F311-4C08-A6A8-2380579CAF78}"/>
          </ac:spMkLst>
        </pc:spChg>
        <pc:spChg chg="add mod">
          <ac:chgData name="景晔 韩" userId="ded93679-235b-4e45-a11d-faf34fb1c87e" providerId="ADAL" clId="{D30F895F-9C74-4B83-9336-118B688E8A6C}" dt="2022-01-22T08:49:05.734" v="3720"/>
          <ac:spMkLst>
            <pc:docMk/>
            <pc:sldMk cId="3278013643" sldId="265"/>
            <ac:spMk id="33" creationId="{9F88618B-30D1-47EC-BBC5-0DD054B521F7}"/>
          </ac:spMkLst>
        </pc:spChg>
        <pc:graphicFrameChg chg="add">
          <ac:chgData name="景晔 韩" userId="ded93679-235b-4e45-a11d-faf34fb1c87e" providerId="ADAL" clId="{D30F895F-9C74-4B83-9336-118B688E8A6C}" dt="2022-01-22T07:22:04.864" v="1877"/>
          <ac:graphicFrameMkLst>
            <pc:docMk/>
            <pc:sldMk cId="3278013643" sldId="265"/>
            <ac:graphicFrameMk id="26" creationId="{8BE0C684-A53A-40FD-BAD2-AF6EF07F1E3B}"/>
          </ac:graphicFrameMkLst>
        </pc:graphicFrameChg>
        <pc:picChg chg="add del mod">
          <ac:chgData name="景晔 韩" userId="ded93679-235b-4e45-a11d-faf34fb1c87e" providerId="ADAL" clId="{D30F895F-9C74-4B83-9336-118B688E8A6C}" dt="2022-01-22T06:55:10.614" v="1806"/>
          <ac:picMkLst>
            <pc:docMk/>
            <pc:sldMk cId="3278013643" sldId="265"/>
            <ac:picMk id="7" creationId="{6C25A3AB-1DB2-4073-84F5-86E6E4F2AD4D}"/>
          </ac:picMkLst>
        </pc:picChg>
        <pc:picChg chg="add del mod">
          <ac:chgData name="景晔 韩" userId="ded93679-235b-4e45-a11d-faf34fb1c87e" providerId="ADAL" clId="{D30F895F-9C74-4B83-9336-118B688E8A6C}" dt="2022-01-22T06:55:10.614" v="1806"/>
          <ac:picMkLst>
            <pc:docMk/>
            <pc:sldMk cId="3278013643" sldId="265"/>
            <ac:picMk id="9" creationId="{9EB0126B-71AD-4E1F-8843-D89945FC275E}"/>
          </ac:picMkLst>
        </pc:picChg>
        <pc:picChg chg="add del mod">
          <ac:chgData name="景晔 韩" userId="ded93679-235b-4e45-a11d-faf34fb1c87e" providerId="ADAL" clId="{D30F895F-9C74-4B83-9336-118B688E8A6C}" dt="2022-01-22T06:55:10.614" v="1806"/>
          <ac:picMkLst>
            <pc:docMk/>
            <pc:sldMk cId="3278013643" sldId="265"/>
            <ac:picMk id="11" creationId="{BAD193EF-4E60-4510-AAFC-19A21893AFB3}"/>
          </ac:picMkLst>
        </pc:picChg>
        <pc:picChg chg="add del mod">
          <ac:chgData name="景晔 韩" userId="ded93679-235b-4e45-a11d-faf34fb1c87e" providerId="ADAL" clId="{D30F895F-9C74-4B83-9336-118B688E8A6C}" dt="2022-01-22T06:55:10.614" v="1806"/>
          <ac:picMkLst>
            <pc:docMk/>
            <pc:sldMk cId="3278013643" sldId="265"/>
            <ac:picMk id="13" creationId="{4901DA58-3BB5-4479-812C-234F68BA471E}"/>
          </ac:picMkLst>
        </pc:picChg>
        <pc:picChg chg="add del mod">
          <ac:chgData name="景晔 韩" userId="ded93679-235b-4e45-a11d-faf34fb1c87e" providerId="ADAL" clId="{D30F895F-9C74-4B83-9336-118B688E8A6C}" dt="2022-01-22T06:55:10.614" v="1806"/>
          <ac:picMkLst>
            <pc:docMk/>
            <pc:sldMk cId="3278013643" sldId="265"/>
            <ac:picMk id="15" creationId="{09C071F1-176A-4AE9-9F1E-1412A058DDEB}"/>
          </ac:picMkLst>
        </pc:picChg>
        <pc:picChg chg="add del mod">
          <ac:chgData name="景晔 韩" userId="ded93679-235b-4e45-a11d-faf34fb1c87e" providerId="ADAL" clId="{D30F895F-9C74-4B83-9336-118B688E8A6C}" dt="2022-01-22T06:55:10.614" v="1806"/>
          <ac:picMkLst>
            <pc:docMk/>
            <pc:sldMk cId="3278013643" sldId="265"/>
            <ac:picMk id="17" creationId="{4FBBDF6F-A3FD-4339-AAF4-A8D4611C11EF}"/>
          </ac:picMkLst>
        </pc:picChg>
        <pc:picChg chg="add del mod">
          <ac:chgData name="景晔 韩" userId="ded93679-235b-4e45-a11d-faf34fb1c87e" providerId="ADAL" clId="{D30F895F-9C74-4B83-9336-118B688E8A6C}" dt="2022-01-22T06:55:10.614" v="1806"/>
          <ac:picMkLst>
            <pc:docMk/>
            <pc:sldMk cId="3278013643" sldId="265"/>
            <ac:picMk id="19" creationId="{7AB135CE-3137-4E1C-B0FB-F1378864DBB9}"/>
          </ac:picMkLst>
        </pc:picChg>
        <pc:picChg chg="add mod">
          <ac:chgData name="景晔 韩" userId="ded93679-235b-4e45-a11d-faf34fb1c87e" providerId="ADAL" clId="{D30F895F-9C74-4B83-9336-118B688E8A6C}" dt="2022-01-22T08:50:25.579" v="3757" actId="1582"/>
          <ac:picMkLst>
            <pc:docMk/>
            <pc:sldMk cId="3278013643" sldId="265"/>
            <ac:picMk id="20" creationId="{E9308E04-EA02-4B47-A4D8-43B80A32948A}"/>
          </ac:picMkLst>
        </pc:picChg>
        <pc:picChg chg="add mod">
          <ac:chgData name="景晔 韩" userId="ded93679-235b-4e45-a11d-faf34fb1c87e" providerId="ADAL" clId="{D30F895F-9C74-4B83-9336-118B688E8A6C}" dt="2022-01-22T07:25:12.314" v="2002" actId="1076"/>
          <ac:picMkLst>
            <pc:docMk/>
            <pc:sldMk cId="3278013643" sldId="265"/>
            <ac:picMk id="21" creationId="{9E37C308-7473-4943-9BBB-916C0398525E}"/>
          </ac:picMkLst>
        </pc:picChg>
        <pc:picChg chg="add del mod">
          <ac:chgData name="景晔 韩" userId="ded93679-235b-4e45-a11d-faf34fb1c87e" providerId="ADAL" clId="{D30F895F-9C74-4B83-9336-118B688E8A6C}" dt="2022-01-22T07:22:18.439" v="1882" actId="478"/>
          <ac:picMkLst>
            <pc:docMk/>
            <pc:sldMk cId="3278013643" sldId="265"/>
            <ac:picMk id="27" creationId="{DAED4C5E-E3A5-41D1-A266-7163E9B12CF2}"/>
          </ac:picMkLst>
        </pc:picChg>
        <pc:cxnChg chg="add mod">
          <ac:chgData name="景晔 韩" userId="ded93679-235b-4e45-a11d-faf34fb1c87e" providerId="ADAL" clId="{D30F895F-9C74-4B83-9336-118B688E8A6C}" dt="2022-01-22T08:50:55.713" v="3764" actId="208"/>
          <ac:cxnSpMkLst>
            <pc:docMk/>
            <pc:sldMk cId="3278013643" sldId="265"/>
            <ac:cxnSpMk id="4" creationId="{FB32A2D9-22EE-48A2-B566-036C356E7B62}"/>
          </ac:cxnSpMkLst>
        </pc:cxnChg>
        <pc:cxnChg chg="add mod">
          <ac:chgData name="景晔 韩" userId="ded93679-235b-4e45-a11d-faf34fb1c87e" providerId="ADAL" clId="{D30F895F-9C74-4B83-9336-118B688E8A6C}" dt="2022-01-22T08:50:38.797" v="3760" actId="1582"/>
          <ac:cxnSpMkLst>
            <pc:docMk/>
            <pc:sldMk cId="3278013643" sldId="265"/>
            <ac:cxnSpMk id="7" creationId="{5937C003-15E5-4663-870A-CF8DB66370FA}"/>
          </ac:cxnSpMkLst>
        </pc:cxnChg>
        <pc:cxnChg chg="add mod">
          <ac:chgData name="景晔 韩" userId="ded93679-235b-4e45-a11d-faf34fb1c87e" providerId="ADAL" clId="{D30F895F-9C74-4B83-9336-118B688E8A6C}" dt="2022-01-22T08:50:47.998" v="3763" actId="1076"/>
          <ac:cxnSpMkLst>
            <pc:docMk/>
            <pc:sldMk cId="3278013643" sldId="265"/>
            <ac:cxnSpMk id="24" creationId="{5614BF4E-C050-4F7F-A711-013DD040F82C}"/>
          </ac:cxnSpMkLst>
        </pc:cxnChg>
      </pc:sldChg>
      <pc:sldChg chg="addSp delSp modSp add del mod modAnim">
        <pc:chgData name="景晔 韩" userId="ded93679-235b-4e45-a11d-faf34fb1c87e" providerId="ADAL" clId="{D30F895F-9C74-4B83-9336-118B688E8A6C}" dt="2022-01-22T07:49:30.961" v="2206" actId="2696"/>
        <pc:sldMkLst>
          <pc:docMk/>
          <pc:sldMk cId="3379733380" sldId="266"/>
        </pc:sldMkLst>
        <pc:spChg chg="mod">
          <ac:chgData name="景晔 韩" userId="ded93679-235b-4e45-a11d-faf34fb1c87e" providerId="ADAL" clId="{D30F895F-9C74-4B83-9336-118B688E8A6C}" dt="2022-01-22T07:36:53.171" v="2194" actId="14100"/>
          <ac:spMkLst>
            <pc:docMk/>
            <pc:sldMk cId="3379733380" sldId="266"/>
            <ac:spMk id="5" creationId="{FE292438-81E0-41F6-A3A4-5BC62877D47A}"/>
          </ac:spMkLst>
        </pc:spChg>
        <pc:spChg chg="add mod">
          <ac:chgData name="景晔 韩" userId="ded93679-235b-4e45-a11d-faf34fb1c87e" providerId="ADAL" clId="{D30F895F-9C74-4B83-9336-118B688E8A6C}" dt="2022-01-22T07:32:28.158" v="2071" actId="14100"/>
          <ac:spMkLst>
            <pc:docMk/>
            <pc:sldMk cId="3379733380" sldId="266"/>
            <ac:spMk id="12" creationId="{D08843DF-D589-4201-A814-B79D6DB08A89}"/>
          </ac:spMkLst>
        </pc:spChg>
        <pc:spChg chg="add mod">
          <ac:chgData name="景晔 韩" userId="ded93679-235b-4e45-a11d-faf34fb1c87e" providerId="ADAL" clId="{D30F895F-9C74-4B83-9336-118B688E8A6C}" dt="2022-01-22T07:32:26.075" v="2070" actId="14100"/>
          <ac:spMkLst>
            <pc:docMk/>
            <pc:sldMk cId="3379733380" sldId="266"/>
            <ac:spMk id="13" creationId="{9F293E3E-F254-48FB-949C-482DC765859B}"/>
          </ac:spMkLst>
        </pc:spChg>
        <pc:spChg chg="add mod">
          <ac:chgData name="景晔 韩" userId="ded93679-235b-4e45-a11d-faf34fb1c87e" providerId="ADAL" clId="{D30F895F-9C74-4B83-9336-118B688E8A6C}" dt="2022-01-22T07:33:26.341" v="2130" actId="14100"/>
          <ac:spMkLst>
            <pc:docMk/>
            <pc:sldMk cId="3379733380" sldId="266"/>
            <ac:spMk id="14" creationId="{C9B9DC3B-FA70-48F2-AC1F-298541CAA61B}"/>
          </ac:spMkLst>
        </pc:spChg>
        <pc:spChg chg="add mod">
          <ac:chgData name="景晔 韩" userId="ded93679-235b-4e45-a11d-faf34fb1c87e" providerId="ADAL" clId="{D30F895F-9C74-4B83-9336-118B688E8A6C}" dt="2022-01-22T07:33:35.288" v="2132" actId="1076"/>
          <ac:spMkLst>
            <pc:docMk/>
            <pc:sldMk cId="3379733380" sldId="266"/>
            <ac:spMk id="15" creationId="{EF12BDDF-6DB9-44B4-9667-52B732A8F014}"/>
          </ac:spMkLst>
        </pc:spChg>
        <pc:spChg chg="add mod">
          <ac:chgData name="景晔 韩" userId="ded93679-235b-4e45-a11d-faf34fb1c87e" providerId="ADAL" clId="{D30F895F-9C74-4B83-9336-118B688E8A6C}" dt="2022-01-22T07:33:51.622" v="2136"/>
          <ac:spMkLst>
            <pc:docMk/>
            <pc:sldMk cId="3379733380" sldId="266"/>
            <ac:spMk id="16" creationId="{67186529-A0F7-4484-9841-9A8B877FEC2B}"/>
          </ac:spMkLst>
        </pc:spChg>
        <pc:spChg chg="add mod">
          <ac:chgData name="景晔 韩" userId="ded93679-235b-4e45-a11d-faf34fb1c87e" providerId="ADAL" clId="{D30F895F-9C74-4B83-9336-118B688E8A6C}" dt="2022-01-22T07:34:03.559" v="2146"/>
          <ac:spMkLst>
            <pc:docMk/>
            <pc:sldMk cId="3379733380" sldId="266"/>
            <ac:spMk id="17" creationId="{7457B97C-D3ED-4054-9FE2-4C18C4EFB680}"/>
          </ac:spMkLst>
        </pc:spChg>
        <pc:spChg chg="add mod">
          <ac:chgData name="景晔 韩" userId="ded93679-235b-4e45-a11d-faf34fb1c87e" providerId="ADAL" clId="{D30F895F-9C74-4B83-9336-118B688E8A6C}" dt="2022-01-22T07:34:26.237" v="2159" actId="1076"/>
          <ac:spMkLst>
            <pc:docMk/>
            <pc:sldMk cId="3379733380" sldId="266"/>
            <ac:spMk id="18" creationId="{251F307E-0F66-44AB-BF5A-C9D45DE0710A}"/>
          </ac:spMkLst>
        </pc:spChg>
        <pc:spChg chg="add mod">
          <ac:chgData name="景晔 韩" userId="ded93679-235b-4e45-a11d-faf34fb1c87e" providerId="ADAL" clId="{D30F895F-9C74-4B83-9336-118B688E8A6C}" dt="2022-01-22T07:34:50.889" v="2174" actId="14100"/>
          <ac:spMkLst>
            <pc:docMk/>
            <pc:sldMk cId="3379733380" sldId="266"/>
            <ac:spMk id="19" creationId="{775BADD7-9DE7-4CAC-83BB-8812794DFA97}"/>
          </ac:spMkLst>
        </pc:spChg>
        <pc:spChg chg="del">
          <ac:chgData name="景晔 韩" userId="ded93679-235b-4e45-a11d-faf34fb1c87e" providerId="ADAL" clId="{D30F895F-9C74-4B83-9336-118B688E8A6C}" dt="2022-01-22T07:25:22.454" v="2005" actId="478"/>
          <ac:spMkLst>
            <pc:docMk/>
            <pc:sldMk cId="3379733380" sldId="266"/>
            <ac:spMk id="22" creationId="{61324B7C-5FA5-431A-BD84-F6A69F8537AC}"/>
          </ac:spMkLst>
        </pc:spChg>
        <pc:spChg chg="del">
          <ac:chgData name="景晔 韩" userId="ded93679-235b-4e45-a11d-faf34fb1c87e" providerId="ADAL" clId="{D30F895F-9C74-4B83-9336-118B688E8A6C}" dt="2022-01-22T07:25:22.454" v="2005" actId="478"/>
          <ac:spMkLst>
            <pc:docMk/>
            <pc:sldMk cId="3379733380" sldId="266"/>
            <ac:spMk id="25" creationId="{1592F487-F578-4D6B-884E-48A9FB4AD2FE}"/>
          </ac:spMkLst>
        </pc:spChg>
        <pc:graphicFrameChg chg="add mod">
          <ac:chgData name="景晔 韩" userId="ded93679-235b-4e45-a11d-faf34fb1c87e" providerId="ADAL" clId="{D30F895F-9C74-4B83-9336-118B688E8A6C}" dt="2022-01-22T07:25:44.124" v="2027" actId="1076"/>
          <ac:graphicFrameMkLst>
            <pc:docMk/>
            <pc:sldMk cId="3379733380" sldId="266"/>
            <ac:graphicFrameMk id="7" creationId="{8BE0C684-A53A-40FD-BAD2-AF6EF07F1E3B}"/>
          </ac:graphicFrameMkLst>
        </pc:graphicFrameChg>
        <pc:graphicFrameChg chg="add">
          <ac:chgData name="景晔 韩" userId="ded93679-235b-4e45-a11d-faf34fb1c87e" providerId="ADAL" clId="{D30F895F-9C74-4B83-9336-118B688E8A6C}" dt="2022-01-22T07:30:48.513" v="2033"/>
          <ac:graphicFrameMkLst>
            <pc:docMk/>
            <pc:sldMk cId="3379733380" sldId="266"/>
            <ac:graphicFrameMk id="9" creationId="{8BE0C684-A53A-40FD-BAD2-AF6EF07F1E3B}"/>
          </ac:graphicFrameMkLst>
        </pc:graphicFrameChg>
        <pc:picChg chg="add del mod">
          <ac:chgData name="景晔 韩" userId="ded93679-235b-4e45-a11d-faf34fb1c87e" providerId="ADAL" clId="{D30F895F-9C74-4B83-9336-118B688E8A6C}" dt="2022-01-22T07:25:58.153" v="2031"/>
          <ac:picMkLst>
            <pc:docMk/>
            <pc:sldMk cId="3379733380" sldId="266"/>
            <ac:picMk id="2" creationId="{93CA3461-A48A-44B7-915A-CBC70A615E2A}"/>
          </ac:picMkLst>
        </pc:picChg>
        <pc:picChg chg="add mod">
          <ac:chgData name="景晔 韩" userId="ded93679-235b-4e45-a11d-faf34fb1c87e" providerId="ADAL" clId="{D30F895F-9C74-4B83-9336-118B688E8A6C}" dt="2022-01-22T07:33:10.917" v="2126" actId="1076"/>
          <ac:picMkLst>
            <pc:docMk/>
            <pc:sldMk cId="3379733380" sldId="266"/>
            <ac:picMk id="3" creationId="{461A28B8-793D-4EBD-9D7C-AAAE3971012E}"/>
          </ac:picMkLst>
        </pc:picChg>
        <pc:picChg chg="add mod">
          <ac:chgData name="景晔 韩" userId="ded93679-235b-4e45-a11d-faf34fb1c87e" providerId="ADAL" clId="{D30F895F-9C74-4B83-9336-118B688E8A6C}" dt="2022-01-22T07:33:39.613" v="2133" actId="1076"/>
          <ac:picMkLst>
            <pc:docMk/>
            <pc:sldMk cId="3379733380" sldId="266"/>
            <ac:picMk id="4" creationId="{EB429428-5B22-4DBC-AA74-37BA8C2B5257}"/>
          </ac:picMkLst>
        </pc:picChg>
        <pc:picChg chg="del">
          <ac:chgData name="景晔 韩" userId="ded93679-235b-4e45-a11d-faf34fb1c87e" providerId="ADAL" clId="{D30F895F-9C74-4B83-9336-118B688E8A6C}" dt="2022-01-22T07:25:22.454" v="2005" actId="478"/>
          <ac:picMkLst>
            <pc:docMk/>
            <pc:sldMk cId="3379733380" sldId="266"/>
            <ac:picMk id="20" creationId="{E9308E04-EA02-4B47-A4D8-43B80A32948A}"/>
          </ac:picMkLst>
        </pc:picChg>
        <pc:picChg chg="del">
          <ac:chgData name="景晔 韩" userId="ded93679-235b-4e45-a11d-faf34fb1c87e" providerId="ADAL" clId="{D30F895F-9C74-4B83-9336-118B688E8A6C}" dt="2022-01-22T07:25:22.454" v="2005" actId="478"/>
          <ac:picMkLst>
            <pc:docMk/>
            <pc:sldMk cId="3379733380" sldId="266"/>
            <ac:picMk id="21" creationId="{9E37C308-7473-4943-9BBB-916C0398525E}"/>
          </ac:picMkLst>
        </pc:picChg>
      </pc:sldChg>
      <pc:sldChg chg="addSp delSp modSp add ord modAnim">
        <pc:chgData name="景晔 韩" userId="ded93679-235b-4e45-a11d-faf34fb1c87e" providerId="ADAL" clId="{D30F895F-9C74-4B83-9336-118B688E8A6C}" dt="2022-01-22T08:08:12.036" v="2515" actId="14100"/>
        <pc:sldMkLst>
          <pc:docMk/>
          <pc:sldMk cId="1890666436" sldId="267"/>
        </pc:sldMkLst>
        <pc:spChg chg="del">
          <ac:chgData name="景晔 韩" userId="ded93679-235b-4e45-a11d-faf34fb1c87e" providerId="ADAL" clId="{D30F895F-9C74-4B83-9336-118B688E8A6C}" dt="2022-01-22T07:36:58.033" v="2195" actId="478"/>
          <ac:spMkLst>
            <pc:docMk/>
            <pc:sldMk cId="1890666436" sldId="267"/>
            <ac:spMk id="5" creationId="{FE292438-81E0-41F6-A3A4-5BC62877D47A}"/>
          </ac:spMkLst>
        </pc:spChg>
        <pc:spChg chg="mod">
          <ac:chgData name="景晔 韩" userId="ded93679-235b-4e45-a11d-faf34fb1c87e" providerId="ADAL" clId="{D30F895F-9C74-4B83-9336-118B688E8A6C}" dt="2022-01-22T07:47:34.494" v="2204"/>
          <ac:spMkLst>
            <pc:docMk/>
            <pc:sldMk cId="1890666436" sldId="267"/>
            <ac:spMk id="19" creationId="{775BADD7-9DE7-4CAC-83BB-8812794DFA97}"/>
          </ac:spMkLst>
        </pc:spChg>
        <pc:spChg chg="add del">
          <ac:chgData name="景晔 韩" userId="ded93679-235b-4e45-a11d-faf34fb1c87e" providerId="ADAL" clId="{D30F895F-9C74-4B83-9336-118B688E8A6C}" dt="2022-01-22T07:52:58.569" v="2218" actId="478"/>
          <ac:spMkLst>
            <pc:docMk/>
            <pc:sldMk cId="1890666436" sldId="267"/>
            <ac:spMk id="20" creationId="{4D7D99C1-B899-41F9-8E01-17AD3C0CCEFC}"/>
          </ac:spMkLst>
        </pc:spChg>
        <pc:spChg chg="add">
          <ac:chgData name="景晔 韩" userId="ded93679-235b-4e45-a11d-faf34fb1c87e" providerId="ADAL" clId="{D30F895F-9C74-4B83-9336-118B688E8A6C}" dt="2022-01-22T07:52:58.800" v="2219"/>
          <ac:spMkLst>
            <pc:docMk/>
            <pc:sldMk cId="1890666436" sldId="267"/>
            <ac:spMk id="21" creationId="{CA437299-AF4B-4315-A224-E13E62891A57}"/>
          </ac:spMkLst>
        </pc:spChg>
        <pc:spChg chg="add mod">
          <ac:chgData name="景晔 韩" userId="ded93679-235b-4e45-a11d-faf34fb1c87e" providerId="ADAL" clId="{D30F895F-9C74-4B83-9336-118B688E8A6C}" dt="2022-01-22T08:08:12.036" v="2515" actId="14100"/>
          <ac:spMkLst>
            <pc:docMk/>
            <pc:sldMk cId="1890666436" sldId="267"/>
            <ac:spMk id="22" creationId="{0638FE32-2F79-4499-BA19-D7A15823A017}"/>
          </ac:spMkLst>
        </pc:spChg>
        <pc:picChg chg="mod">
          <ac:chgData name="景晔 韩" userId="ded93679-235b-4e45-a11d-faf34fb1c87e" providerId="ADAL" clId="{D30F895F-9C74-4B83-9336-118B688E8A6C}" dt="2022-01-22T07:47:15.462" v="2197" actId="14826"/>
          <ac:picMkLst>
            <pc:docMk/>
            <pc:sldMk cId="1890666436" sldId="267"/>
            <ac:picMk id="3" creationId="{461A28B8-793D-4EBD-9D7C-AAAE3971012E}"/>
          </ac:picMkLst>
        </pc:picChg>
        <pc:picChg chg="mod">
          <ac:chgData name="景晔 韩" userId="ded93679-235b-4e45-a11d-faf34fb1c87e" providerId="ADAL" clId="{D30F895F-9C74-4B83-9336-118B688E8A6C}" dt="2022-01-22T07:47:24.577" v="2198" actId="14826"/>
          <ac:picMkLst>
            <pc:docMk/>
            <pc:sldMk cId="1890666436" sldId="267"/>
            <ac:picMk id="4" creationId="{EB429428-5B22-4DBC-AA74-37BA8C2B5257}"/>
          </ac:picMkLst>
        </pc:picChg>
      </pc:sldChg>
      <pc:sldChg chg="addSp delSp modSp add mod delAnim modAnim">
        <pc:chgData name="景晔 韩" userId="ded93679-235b-4e45-a11d-faf34fb1c87e" providerId="ADAL" clId="{D30F895F-9C74-4B83-9336-118B688E8A6C}" dt="2022-01-22T08:06:18.468" v="2467" actId="1076"/>
        <pc:sldMkLst>
          <pc:docMk/>
          <pc:sldMk cId="1505927233" sldId="268"/>
        </pc:sldMkLst>
        <pc:spChg chg="add mod">
          <ac:chgData name="景晔 韩" userId="ded93679-235b-4e45-a11d-faf34fb1c87e" providerId="ADAL" clId="{D30F895F-9C74-4B83-9336-118B688E8A6C}" dt="2022-01-22T08:06:18.468" v="2467" actId="1076"/>
          <ac:spMkLst>
            <pc:docMk/>
            <pc:sldMk cId="1505927233" sldId="268"/>
            <ac:spMk id="6" creationId="{6DF875D3-3557-42A1-A412-9AA2154B63FE}"/>
          </ac:spMkLst>
        </pc:spChg>
        <pc:spChg chg="del">
          <ac:chgData name="景晔 韩" userId="ded93679-235b-4e45-a11d-faf34fb1c87e" providerId="ADAL" clId="{D30F895F-9C74-4B83-9336-118B688E8A6C}" dt="2022-01-22T07:53:14.265" v="2228" actId="478"/>
          <ac:spMkLst>
            <pc:docMk/>
            <pc:sldMk cId="1505927233" sldId="268"/>
            <ac:spMk id="12" creationId="{D08843DF-D589-4201-A814-B79D6DB08A89}"/>
          </ac:spMkLst>
        </pc:spChg>
        <pc:spChg chg="del">
          <ac:chgData name="景晔 韩" userId="ded93679-235b-4e45-a11d-faf34fb1c87e" providerId="ADAL" clId="{D30F895F-9C74-4B83-9336-118B688E8A6C}" dt="2022-01-22T07:53:14.265" v="2228" actId="478"/>
          <ac:spMkLst>
            <pc:docMk/>
            <pc:sldMk cId="1505927233" sldId="268"/>
            <ac:spMk id="13" creationId="{9F293E3E-F254-48FB-949C-482DC765859B}"/>
          </ac:spMkLst>
        </pc:spChg>
        <pc:spChg chg="del">
          <ac:chgData name="景晔 韩" userId="ded93679-235b-4e45-a11d-faf34fb1c87e" providerId="ADAL" clId="{D30F895F-9C74-4B83-9336-118B688E8A6C}" dt="2022-01-22T07:53:14.265" v="2228" actId="478"/>
          <ac:spMkLst>
            <pc:docMk/>
            <pc:sldMk cId="1505927233" sldId="268"/>
            <ac:spMk id="14" creationId="{C9B9DC3B-FA70-48F2-AC1F-298541CAA61B}"/>
          </ac:spMkLst>
        </pc:spChg>
        <pc:spChg chg="del">
          <ac:chgData name="景晔 韩" userId="ded93679-235b-4e45-a11d-faf34fb1c87e" providerId="ADAL" clId="{D30F895F-9C74-4B83-9336-118B688E8A6C}" dt="2022-01-22T07:53:14.265" v="2228" actId="478"/>
          <ac:spMkLst>
            <pc:docMk/>
            <pc:sldMk cId="1505927233" sldId="268"/>
            <ac:spMk id="15" creationId="{EF12BDDF-6DB9-44B4-9667-52B732A8F014}"/>
          </ac:spMkLst>
        </pc:spChg>
        <pc:spChg chg="del">
          <ac:chgData name="景晔 韩" userId="ded93679-235b-4e45-a11d-faf34fb1c87e" providerId="ADAL" clId="{D30F895F-9C74-4B83-9336-118B688E8A6C}" dt="2022-01-22T07:53:14.265" v="2228" actId="478"/>
          <ac:spMkLst>
            <pc:docMk/>
            <pc:sldMk cId="1505927233" sldId="268"/>
            <ac:spMk id="16" creationId="{67186529-A0F7-4484-9841-9A8B877FEC2B}"/>
          </ac:spMkLst>
        </pc:spChg>
        <pc:spChg chg="del">
          <ac:chgData name="景晔 韩" userId="ded93679-235b-4e45-a11d-faf34fb1c87e" providerId="ADAL" clId="{D30F895F-9C74-4B83-9336-118B688E8A6C}" dt="2022-01-22T07:53:14.265" v="2228" actId="478"/>
          <ac:spMkLst>
            <pc:docMk/>
            <pc:sldMk cId="1505927233" sldId="268"/>
            <ac:spMk id="17" creationId="{7457B97C-D3ED-4054-9FE2-4C18C4EFB680}"/>
          </ac:spMkLst>
        </pc:spChg>
        <pc:spChg chg="del">
          <ac:chgData name="景晔 韩" userId="ded93679-235b-4e45-a11d-faf34fb1c87e" providerId="ADAL" clId="{D30F895F-9C74-4B83-9336-118B688E8A6C}" dt="2022-01-22T07:58:16.106" v="2236" actId="478"/>
          <ac:spMkLst>
            <pc:docMk/>
            <pc:sldMk cId="1505927233" sldId="268"/>
            <ac:spMk id="18" creationId="{251F307E-0F66-44AB-BF5A-C9D45DE0710A}"/>
          </ac:spMkLst>
        </pc:spChg>
        <pc:spChg chg="del">
          <ac:chgData name="景晔 韩" userId="ded93679-235b-4e45-a11d-faf34fb1c87e" providerId="ADAL" clId="{D30F895F-9C74-4B83-9336-118B688E8A6C}" dt="2022-01-22T07:58:15.063" v="2235" actId="478"/>
          <ac:spMkLst>
            <pc:docMk/>
            <pc:sldMk cId="1505927233" sldId="268"/>
            <ac:spMk id="19" creationId="{775BADD7-9DE7-4CAC-83BB-8812794DFA97}"/>
          </ac:spMkLst>
        </pc:spChg>
        <pc:spChg chg="mod">
          <ac:chgData name="景晔 韩" userId="ded93679-235b-4e45-a11d-faf34fb1c87e" providerId="ADAL" clId="{D30F895F-9C74-4B83-9336-118B688E8A6C}" dt="2022-01-22T07:53:10.731" v="2227"/>
          <ac:spMkLst>
            <pc:docMk/>
            <pc:sldMk cId="1505927233" sldId="268"/>
            <ac:spMk id="21" creationId="{CA437299-AF4B-4315-A224-E13E62891A57}"/>
          </ac:spMkLst>
        </pc:spChg>
        <pc:spChg chg="add mod">
          <ac:chgData name="景晔 韩" userId="ded93679-235b-4e45-a11d-faf34fb1c87e" providerId="ADAL" clId="{D30F895F-9C74-4B83-9336-118B688E8A6C}" dt="2022-01-22T08:02:32.857" v="2357" actId="1076"/>
          <ac:spMkLst>
            <pc:docMk/>
            <pc:sldMk cId="1505927233" sldId="268"/>
            <ac:spMk id="22" creationId="{90540EE9-9C1D-486F-8F73-A53DF78ABA4D}"/>
          </ac:spMkLst>
        </pc:spChg>
        <pc:spChg chg="add mod">
          <ac:chgData name="景晔 韩" userId="ded93679-235b-4e45-a11d-faf34fb1c87e" providerId="ADAL" clId="{D30F895F-9C74-4B83-9336-118B688E8A6C}" dt="2022-01-22T08:02:22.853" v="2353" actId="1076"/>
          <ac:spMkLst>
            <pc:docMk/>
            <pc:sldMk cId="1505927233" sldId="268"/>
            <ac:spMk id="23" creationId="{7132746E-A73E-4E62-988C-FECC4BB1E638}"/>
          </ac:spMkLst>
        </pc:spChg>
        <pc:spChg chg="add mod">
          <ac:chgData name="景晔 韩" userId="ded93679-235b-4e45-a11d-faf34fb1c87e" providerId="ADAL" clId="{D30F895F-9C74-4B83-9336-118B688E8A6C}" dt="2022-01-22T08:02:22.853" v="2353" actId="1076"/>
          <ac:spMkLst>
            <pc:docMk/>
            <pc:sldMk cId="1505927233" sldId="268"/>
            <ac:spMk id="24" creationId="{D2F4E298-82E1-401E-8CA7-D3BE8D6B879D}"/>
          </ac:spMkLst>
        </pc:spChg>
        <pc:spChg chg="add mod">
          <ac:chgData name="景晔 韩" userId="ded93679-235b-4e45-a11d-faf34fb1c87e" providerId="ADAL" clId="{D30F895F-9C74-4B83-9336-118B688E8A6C}" dt="2022-01-22T08:02:22.853" v="2353" actId="1076"/>
          <ac:spMkLst>
            <pc:docMk/>
            <pc:sldMk cId="1505927233" sldId="268"/>
            <ac:spMk id="28" creationId="{D5F405F8-07DF-4DDD-A522-2AE15F971206}"/>
          </ac:spMkLst>
        </pc:spChg>
        <pc:spChg chg="add mod">
          <ac:chgData name="景晔 韩" userId="ded93679-235b-4e45-a11d-faf34fb1c87e" providerId="ADAL" clId="{D30F895F-9C74-4B83-9336-118B688E8A6C}" dt="2022-01-22T08:02:22.853" v="2353" actId="1076"/>
          <ac:spMkLst>
            <pc:docMk/>
            <pc:sldMk cId="1505927233" sldId="268"/>
            <ac:spMk id="29" creationId="{B0EAAA4E-B3CF-48D5-A5D0-9502C8A0DEDD}"/>
          </ac:spMkLst>
        </pc:spChg>
        <pc:spChg chg="add mod">
          <ac:chgData name="景晔 韩" userId="ded93679-235b-4e45-a11d-faf34fb1c87e" providerId="ADAL" clId="{D30F895F-9C74-4B83-9336-118B688E8A6C}" dt="2022-01-22T08:02:32.857" v="2357" actId="1076"/>
          <ac:spMkLst>
            <pc:docMk/>
            <pc:sldMk cId="1505927233" sldId="268"/>
            <ac:spMk id="30" creationId="{0AB0F533-9230-4BAC-9FBF-CE6F635E4B98}"/>
          </ac:spMkLst>
        </pc:spChg>
        <pc:spChg chg="add mod">
          <ac:chgData name="景晔 韩" userId="ded93679-235b-4e45-a11d-faf34fb1c87e" providerId="ADAL" clId="{D30F895F-9C74-4B83-9336-118B688E8A6C}" dt="2022-01-22T08:05:03.416" v="2454" actId="1076"/>
          <ac:spMkLst>
            <pc:docMk/>
            <pc:sldMk cId="1505927233" sldId="268"/>
            <ac:spMk id="31" creationId="{2463F55D-BE5D-42F8-9FB0-5B673A5BBC21}"/>
          </ac:spMkLst>
        </pc:spChg>
        <pc:spChg chg="add mod">
          <ac:chgData name="景晔 韩" userId="ded93679-235b-4e45-a11d-faf34fb1c87e" providerId="ADAL" clId="{D30F895F-9C74-4B83-9336-118B688E8A6C}" dt="2022-01-22T08:05:00.260" v="2453"/>
          <ac:spMkLst>
            <pc:docMk/>
            <pc:sldMk cId="1505927233" sldId="268"/>
            <ac:spMk id="32" creationId="{80EAAEAB-285E-4166-8403-036E98BBFE9D}"/>
          </ac:spMkLst>
        </pc:spChg>
        <pc:graphicFrameChg chg="add">
          <ac:chgData name="景晔 韩" userId="ded93679-235b-4e45-a11d-faf34fb1c87e" providerId="ADAL" clId="{D30F895F-9C74-4B83-9336-118B688E8A6C}" dt="2022-01-22T07:57:57.238" v="2230"/>
          <ac:graphicFrameMkLst>
            <pc:docMk/>
            <pc:sldMk cId="1505927233" sldId="268"/>
            <ac:graphicFrameMk id="20" creationId="{6923A102-734E-48BA-A38F-EE6D7DCCAD5A}"/>
          </ac:graphicFrameMkLst>
        </pc:graphicFrameChg>
        <pc:graphicFrameChg chg="add del mod">
          <ac:chgData name="景晔 韩" userId="ded93679-235b-4e45-a11d-faf34fb1c87e" providerId="ADAL" clId="{D30F895F-9C74-4B83-9336-118B688E8A6C}" dt="2022-01-22T07:59:47.469" v="2268" actId="478"/>
          <ac:graphicFrameMkLst>
            <pc:docMk/>
            <pc:sldMk cId="1505927233" sldId="268"/>
            <ac:graphicFrameMk id="26" creationId="{51EBDFE7-AACA-4887-B36B-078B646F50DE}"/>
          </ac:graphicFrameMkLst>
        </pc:graphicFrameChg>
        <pc:graphicFrameChg chg="add mod">
          <ac:chgData name="景晔 韩" userId="ded93679-235b-4e45-a11d-faf34fb1c87e" providerId="ADAL" clId="{D30F895F-9C74-4B83-9336-118B688E8A6C}" dt="2022-01-22T08:02:22.853" v="2353" actId="1076"/>
          <ac:graphicFrameMkLst>
            <pc:docMk/>
            <pc:sldMk cId="1505927233" sldId="268"/>
            <ac:graphicFrameMk id="27" creationId="{51EBDFE7-AACA-4887-B36B-078B646F50DE}"/>
          </ac:graphicFrameMkLst>
        </pc:graphicFrameChg>
        <pc:picChg chg="add del">
          <ac:chgData name="景晔 韩" userId="ded93679-235b-4e45-a11d-faf34fb1c87e" providerId="ADAL" clId="{D30F895F-9C74-4B83-9336-118B688E8A6C}" dt="2022-01-22T07:58:02.309" v="2232"/>
          <ac:picMkLst>
            <pc:docMk/>
            <pc:sldMk cId="1505927233" sldId="268"/>
            <ac:picMk id="2" creationId="{D424C065-A4E7-4AF9-A616-16A0211B5DF0}"/>
          </ac:picMkLst>
        </pc:picChg>
        <pc:picChg chg="del">
          <ac:chgData name="景晔 韩" userId="ded93679-235b-4e45-a11d-faf34fb1c87e" providerId="ADAL" clId="{D30F895F-9C74-4B83-9336-118B688E8A6C}" dt="2022-01-22T07:53:14.265" v="2228" actId="478"/>
          <ac:picMkLst>
            <pc:docMk/>
            <pc:sldMk cId="1505927233" sldId="268"/>
            <ac:picMk id="3" creationId="{461A28B8-793D-4EBD-9D7C-AAAE3971012E}"/>
          </ac:picMkLst>
        </pc:picChg>
        <pc:picChg chg="del">
          <ac:chgData name="景晔 韩" userId="ded93679-235b-4e45-a11d-faf34fb1c87e" providerId="ADAL" clId="{D30F895F-9C74-4B83-9336-118B688E8A6C}" dt="2022-01-22T07:53:14.265" v="2228" actId="478"/>
          <ac:picMkLst>
            <pc:docMk/>
            <pc:sldMk cId="1505927233" sldId="268"/>
            <ac:picMk id="4" creationId="{EB429428-5B22-4DBC-AA74-37BA8C2B5257}"/>
          </ac:picMkLst>
        </pc:picChg>
        <pc:picChg chg="add del mod">
          <ac:chgData name="景晔 韩" userId="ded93679-235b-4e45-a11d-faf34fb1c87e" providerId="ADAL" clId="{D30F895F-9C74-4B83-9336-118B688E8A6C}" dt="2022-01-22T07:59:00.231" v="2262" actId="478"/>
          <ac:picMkLst>
            <pc:docMk/>
            <pc:sldMk cId="1505927233" sldId="268"/>
            <ac:picMk id="5" creationId="{CF4D4768-C5CE-442E-8F4B-F616AE063F52}"/>
          </ac:picMkLst>
        </pc:picChg>
        <pc:picChg chg="add del">
          <ac:chgData name="景晔 韩" userId="ded93679-235b-4e45-a11d-faf34fb1c87e" providerId="ADAL" clId="{D30F895F-9C74-4B83-9336-118B688E8A6C}" dt="2022-01-22T08:06:06.932" v="2464" actId="478"/>
          <ac:picMkLst>
            <pc:docMk/>
            <pc:sldMk cId="1505927233" sldId="268"/>
            <ac:picMk id="7" creationId="{5C349189-1BF6-4E2C-855D-FBDA8FB9A189}"/>
          </ac:picMkLst>
        </pc:picChg>
        <pc:picChg chg="add mod">
          <ac:chgData name="景晔 韩" userId="ded93679-235b-4e45-a11d-faf34fb1c87e" providerId="ADAL" clId="{D30F895F-9C74-4B83-9336-118B688E8A6C}" dt="2022-01-22T08:02:22.853" v="2353" actId="1076"/>
          <ac:picMkLst>
            <pc:docMk/>
            <pc:sldMk cId="1505927233" sldId="268"/>
            <ac:picMk id="25" creationId="{D5C5D2E3-96D5-4633-8A6B-AD51006023BD}"/>
          </ac:picMkLst>
        </pc:picChg>
      </pc:sldChg>
      <pc:sldChg chg="addSp delSp modSp add delAnim modAnim">
        <pc:chgData name="景晔 韩" userId="ded93679-235b-4e45-a11d-faf34fb1c87e" providerId="ADAL" clId="{D30F895F-9C74-4B83-9336-118B688E8A6C}" dt="2022-01-22T08:12:36.599" v="2653" actId="207"/>
        <pc:sldMkLst>
          <pc:docMk/>
          <pc:sldMk cId="1937754673" sldId="269"/>
        </pc:sldMkLst>
        <pc:spChg chg="del">
          <ac:chgData name="景晔 韩" userId="ded93679-235b-4e45-a11d-faf34fb1c87e" providerId="ADAL" clId="{D30F895F-9C74-4B83-9336-118B688E8A6C}" dt="2022-01-22T08:06:32.387" v="2469" actId="478"/>
          <ac:spMkLst>
            <pc:docMk/>
            <pc:sldMk cId="1937754673" sldId="269"/>
            <ac:spMk id="6" creationId="{6DF875D3-3557-42A1-A412-9AA2154B63FE}"/>
          </ac:spMkLst>
        </pc:spChg>
        <pc:spChg chg="add del">
          <ac:chgData name="景晔 韩" userId="ded93679-235b-4e45-a11d-faf34fb1c87e" providerId="ADAL" clId="{D30F895F-9C74-4B83-9336-118B688E8A6C}" dt="2022-01-22T08:10:32.289" v="2547" actId="478"/>
          <ac:spMkLst>
            <pc:docMk/>
            <pc:sldMk cId="1937754673" sldId="269"/>
            <ac:spMk id="14" creationId="{A7A01E97-551C-49B7-B03F-AA3675D09C2A}"/>
          </ac:spMkLst>
        </pc:spChg>
        <pc:spChg chg="add del">
          <ac:chgData name="景晔 韩" userId="ded93679-235b-4e45-a11d-faf34fb1c87e" providerId="ADAL" clId="{D30F895F-9C74-4B83-9336-118B688E8A6C}" dt="2022-01-22T08:10:03.968" v="2522" actId="478"/>
          <ac:spMkLst>
            <pc:docMk/>
            <pc:sldMk cId="1937754673" sldId="269"/>
            <ac:spMk id="15" creationId="{2900AD35-7861-47C3-8D49-9F9F4D90E66F}"/>
          </ac:spMkLst>
        </pc:spChg>
        <pc:spChg chg="mod">
          <ac:chgData name="景晔 韩" userId="ded93679-235b-4e45-a11d-faf34fb1c87e" providerId="ADAL" clId="{D30F895F-9C74-4B83-9336-118B688E8A6C}" dt="2022-01-22T08:11:55.842" v="2614" actId="14100"/>
          <ac:spMkLst>
            <pc:docMk/>
            <pc:sldMk cId="1937754673" sldId="269"/>
            <ac:spMk id="21" creationId="{CA437299-AF4B-4315-A224-E13E62891A57}"/>
          </ac:spMkLst>
        </pc:spChg>
        <pc:spChg chg="del">
          <ac:chgData name="景晔 韩" userId="ded93679-235b-4e45-a11d-faf34fb1c87e" providerId="ADAL" clId="{D30F895F-9C74-4B83-9336-118B688E8A6C}" dt="2022-01-22T08:06:32.387" v="2469" actId="478"/>
          <ac:spMkLst>
            <pc:docMk/>
            <pc:sldMk cId="1937754673" sldId="269"/>
            <ac:spMk id="22" creationId="{90540EE9-9C1D-486F-8F73-A53DF78ABA4D}"/>
          </ac:spMkLst>
        </pc:spChg>
        <pc:spChg chg="del">
          <ac:chgData name="景晔 韩" userId="ded93679-235b-4e45-a11d-faf34fb1c87e" providerId="ADAL" clId="{D30F895F-9C74-4B83-9336-118B688E8A6C}" dt="2022-01-22T08:06:32.387" v="2469" actId="478"/>
          <ac:spMkLst>
            <pc:docMk/>
            <pc:sldMk cId="1937754673" sldId="269"/>
            <ac:spMk id="23" creationId="{7132746E-A73E-4E62-988C-FECC4BB1E638}"/>
          </ac:spMkLst>
        </pc:spChg>
        <pc:spChg chg="del">
          <ac:chgData name="景晔 韩" userId="ded93679-235b-4e45-a11d-faf34fb1c87e" providerId="ADAL" clId="{D30F895F-9C74-4B83-9336-118B688E8A6C}" dt="2022-01-22T08:06:32.387" v="2469" actId="478"/>
          <ac:spMkLst>
            <pc:docMk/>
            <pc:sldMk cId="1937754673" sldId="269"/>
            <ac:spMk id="24" creationId="{D2F4E298-82E1-401E-8CA7-D3BE8D6B879D}"/>
          </ac:spMkLst>
        </pc:spChg>
        <pc:spChg chg="del">
          <ac:chgData name="景晔 韩" userId="ded93679-235b-4e45-a11d-faf34fb1c87e" providerId="ADAL" clId="{D30F895F-9C74-4B83-9336-118B688E8A6C}" dt="2022-01-22T08:06:32.387" v="2469" actId="478"/>
          <ac:spMkLst>
            <pc:docMk/>
            <pc:sldMk cId="1937754673" sldId="269"/>
            <ac:spMk id="28" creationId="{D5F405F8-07DF-4DDD-A522-2AE15F971206}"/>
          </ac:spMkLst>
        </pc:spChg>
        <pc:spChg chg="del">
          <ac:chgData name="景晔 韩" userId="ded93679-235b-4e45-a11d-faf34fb1c87e" providerId="ADAL" clId="{D30F895F-9C74-4B83-9336-118B688E8A6C}" dt="2022-01-22T08:06:32.387" v="2469" actId="478"/>
          <ac:spMkLst>
            <pc:docMk/>
            <pc:sldMk cId="1937754673" sldId="269"/>
            <ac:spMk id="29" creationId="{B0EAAA4E-B3CF-48D5-A5D0-9502C8A0DEDD}"/>
          </ac:spMkLst>
        </pc:spChg>
        <pc:spChg chg="del">
          <ac:chgData name="景晔 韩" userId="ded93679-235b-4e45-a11d-faf34fb1c87e" providerId="ADAL" clId="{D30F895F-9C74-4B83-9336-118B688E8A6C}" dt="2022-01-22T08:06:32.387" v="2469" actId="478"/>
          <ac:spMkLst>
            <pc:docMk/>
            <pc:sldMk cId="1937754673" sldId="269"/>
            <ac:spMk id="30" creationId="{0AB0F533-9230-4BAC-9FBF-CE6F635E4B98}"/>
          </ac:spMkLst>
        </pc:spChg>
        <pc:spChg chg="del">
          <ac:chgData name="景晔 韩" userId="ded93679-235b-4e45-a11d-faf34fb1c87e" providerId="ADAL" clId="{D30F895F-9C74-4B83-9336-118B688E8A6C}" dt="2022-01-22T08:06:32.387" v="2469" actId="478"/>
          <ac:spMkLst>
            <pc:docMk/>
            <pc:sldMk cId="1937754673" sldId="269"/>
            <ac:spMk id="31" creationId="{2463F55D-BE5D-42F8-9FB0-5B673A5BBC21}"/>
          </ac:spMkLst>
        </pc:spChg>
        <pc:spChg chg="del">
          <ac:chgData name="景晔 韩" userId="ded93679-235b-4e45-a11d-faf34fb1c87e" providerId="ADAL" clId="{D30F895F-9C74-4B83-9336-118B688E8A6C}" dt="2022-01-22T08:06:32.387" v="2469" actId="478"/>
          <ac:spMkLst>
            <pc:docMk/>
            <pc:sldMk cId="1937754673" sldId="269"/>
            <ac:spMk id="32" creationId="{80EAAEAB-285E-4166-8403-036E98BBFE9D}"/>
          </ac:spMkLst>
        </pc:spChg>
        <pc:spChg chg="add mod">
          <ac:chgData name="景晔 韩" userId="ded93679-235b-4e45-a11d-faf34fb1c87e" providerId="ADAL" clId="{D30F895F-9C74-4B83-9336-118B688E8A6C}" dt="2022-01-22T08:10:43.625" v="2550" actId="1076"/>
          <ac:spMkLst>
            <pc:docMk/>
            <pc:sldMk cId="1937754673" sldId="269"/>
            <ac:spMk id="38" creationId="{4BD7DB10-A89B-494C-BBDF-258EF6A52885}"/>
          </ac:spMkLst>
        </pc:spChg>
        <pc:spChg chg="add mod">
          <ac:chgData name="景晔 韩" userId="ded93679-235b-4e45-a11d-faf34fb1c87e" providerId="ADAL" clId="{D30F895F-9C74-4B83-9336-118B688E8A6C}" dt="2022-01-22T08:10:43.625" v="2550" actId="1076"/>
          <ac:spMkLst>
            <pc:docMk/>
            <pc:sldMk cId="1937754673" sldId="269"/>
            <ac:spMk id="39" creationId="{35E86CE1-8CA9-4E7F-BEAF-F1A68802FFD5}"/>
          </ac:spMkLst>
        </pc:spChg>
        <pc:spChg chg="add mod">
          <ac:chgData name="景晔 韩" userId="ded93679-235b-4e45-a11d-faf34fb1c87e" providerId="ADAL" clId="{D30F895F-9C74-4B83-9336-118B688E8A6C}" dt="2022-01-22T08:10:43.625" v="2550" actId="1076"/>
          <ac:spMkLst>
            <pc:docMk/>
            <pc:sldMk cId="1937754673" sldId="269"/>
            <ac:spMk id="40" creationId="{492E1AF6-4AD9-41C0-88DA-C64D0CA429D5}"/>
          </ac:spMkLst>
        </pc:spChg>
        <pc:spChg chg="add mod">
          <ac:chgData name="景晔 韩" userId="ded93679-235b-4e45-a11d-faf34fb1c87e" providerId="ADAL" clId="{D30F895F-9C74-4B83-9336-118B688E8A6C}" dt="2022-01-22T08:10:43.625" v="2550" actId="1076"/>
          <ac:spMkLst>
            <pc:docMk/>
            <pc:sldMk cId="1937754673" sldId="269"/>
            <ac:spMk id="41" creationId="{F92B4DFA-8123-4159-BF44-61E44810DE59}"/>
          </ac:spMkLst>
        </pc:spChg>
        <pc:spChg chg="add del">
          <ac:chgData name="景晔 韩" userId="ded93679-235b-4e45-a11d-faf34fb1c87e" providerId="ADAL" clId="{D30F895F-9C74-4B83-9336-118B688E8A6C}" dt="2022-01-22T08:10:35.954" v="2548" actId="478"/>
          <ac:spMkLst>
            <pc:docMk/>
            <pc:sldMk cId="1937754673" sldId="269"/>
            <ac:spMk id="42" creationId="{0E2E6AA4-92AB-4379-B438-1F4F952F29E8}"/>
          </ac:spMkLst>
        </pc:spChg>
        <pc:spChg chg="add mod">
          <ac:chgData name="景晔 韩" userId="ded93679-235b-4e45-a11d-faf34fb1c87e" providerId="ADAL" clId="{D30F895F-9C74-4B83-9336-118B688E8A6C}" dt="2022-01-22T08:10:43.625" v="2550" actId="1076"/>
          <ac:spMkLst>
            <pc:docMk/>
            <pc:sldMk cId="1937754673" sldId="269"/>
            <ac:spMk id="45" creationId="{9FBA7FA8-40DC-4569-977E-CFFF6EA06302}"/>
          </ac:spMkLst>
        </pc:spChg>
        <pc:spChg chg="add mod">
          <ac:chgData name="景晔 韩" userId="ded93679-235b-4e45-a11d-faf34fb1c87e" providerId="ADAL" clId="{D30F895F-9C74-4B83-9336-118B688E8A6C}" dt="2022-01-22T08:10:43.625" v="2550" actId="1076"/>
          <ac:spMkLst>
            <pc:docMk/>
            <pc:sldMk cId="1937754673" sldId="269"/>
            <ac:spMk id="46" creationId="{1E4E6385-3401-4B96-949C-8E6E6B9E9C12}"/>
          </ac:spMkLst>
        </pc:spChg>
        <pc:spChg chg="add mod">
          <ac:chgData name="景晔 韩" userId="ded93679-235b-4e45-a11d-faf34fb1c87e" providerId="ADAL" clId="{D30F895F-9C74-4B83-9336-118B688E8A6C}" dt="2022-01-22T08:10:43.625" v="2550" actId="1076"/>
          <ac:spMkLst>
            <pc:docMk/>
            <pc:sldMk cId="1937754673" sldId="269"/>
            <ac:spMk id="49" creationId="{C5FDDC30-DB96-4ABB-87BD-C45C901A2D01}"/>
          </ac:spMkLst>
        </pc:spChg>
        <pc:spChg chg="add mod">
          <ac:chgData name="景晔 韩" userId="ded93679-235b-4e45-a11d-faf34fb1c87e" providerId="ADAL" clId="{D30F895F-9C74-4B83-9336-118B688E8A6C}" dt="2022-01-22T08:10:43.625" v="2550" actId="1076"/>
          <ac:spMkLst>
            <pc:docMk/>
            <pc:sldMk cId="1937754673" sldId="269"/>
            <ac:spMk id="50" creationId="{11E84972-C2C4-4626-85D9-61C3284F6D19}"/>
          </ac:spMkLst>
        </pc:spChg>
        <pc:spChg chg="add del">
          <ac:chgData name="景晔 韩" userId="ded93679-235b-4e45-a11d-faf34fb1c87e" providerId="ADAL" clId="{D30F895F-9C74-4B83-9336-118B688E8A6C}" dt="2022-01-22T08:10:36.977" v="2549" actId="478"/>
          <ac:spMkLst>
            <pc:docMk/>
            <pc:sldMk cId="1937754673" sldId="269"/>
            <ac:spMk id="51" creationId="{E5B6E41B-ABEE-4028-8366-614E02DC3771}"/>
          </ac:spMkLst>
        </pc:spChg>
        <pc:spChg chg="add mod">
          <ac:chgData name="景晔 韩" userId="ded93679-235b-4e45-a11d-faf34fb1c87e" providerId="ADAL" clId="{D30F895F-9C74-4B83-9336-118B688E8A6C}" dt="2022-01-22T08:12:36.599" v="2653" actId="207"/>
          <ac:spMkLst>
            <pc:docMk/>
            <pc:sldMk cId="1937754673" sldId="269"/>
            <ac:spMk id="52" creationId="{6F3A65D5-724D-48BB-A032-7F23E0435C00}"/>
          </ac:spMkLst>
        </pc:spChg>
        <pc:spChg chg="add mod">
          <ac:chgData name="景晔 韩" userId="ded93679-235b-4e45-a11d-faf34fb1c87e" providerId="ADAL" clId="{D30F895F-9C74-4B83-9336-118B688E8A6C}" dt="2022-01-22T08:12:34.200" v="2652" actId="207"/>
          <ac:spMkLst>
            <pc:docMk/>
            <pc:sldMk cId="1937754673" sldId="269"/>
            <ac:spMk id="53" creationId="{C6E5340A-ABA2-4FFF-9A0A-FC120B22135C}"/>
          </ac:spMkLst>
        </pc:spChg>
        <pc:graphicFrameChg chg="del">
          <ac:chgData name="景晔 韩" userId="ded93679-235b-4e45-a11d-faf34fb1c87e" providerId="ADAL" clId="{D30F895F-9C74-4B83-9336-118B688E8A6C}" dt="2022-01-22T08:06:32.387" v="2469" actId="478"/>
          <ac:graphicFrameMkLst>
            <pc:docMk/>
            <pc:sldMk cId="1937754673" sldId="269"/>
            <ac:graphicFrameMk id="27" creationId="{51EBDFE7-AACA-4887-B36B-078B646F50DE}"/>
          </ac:graphicFrameMkLst>
        </pc:graphicFrameChg>
        <pc:picChg chg="add mod">
          <ac:chgData name="景晔 韩" userId="ded93679-235b-4e45-a11d-faf34fb1c87e" providerId="ADAL" clId="{D30F895F-9C74-4B83-9336-118B688E8A6C}" dt="2022-01-22T08:10:43.625" v="2550" actId="1076"/>
          <ac:picMkLst>
            <pc:docMk/>
            <pc:sldMk cId="1937754673" sldId="269"/>
            <ac:picMk id="16" creationId="{71710D0D-4589-467A-AC0D-AAB6ACF02398}"/>
          </ac:picMkLst>
        </pc:picChg>
        <pc:picChg chg="add mod">
          <ac:chgData name="景晔 韩" userId="ded93679-235b-4e45-a11d-faf34fb1c87e" providerId="ADAL" clId="{D30F895F-9C74-4B83-9336-118B688E8A6C}" dt="2022-01-22T08:10:43.625" v="2550" actId="1076"/>
          <ac:picMkLst>
            <pc:docMk/>
            <pc:sldMk cId="1937754673" sldId="269"/>
            <ac:picMk id="17" creationId="{9067360F-9886-4A6E-B905-69109BAD4E57}"/>
          </ac:picMkLst>
        </pc:picChg>
        <pc:picChg chg="add mod">
          <ac:chgData name="景晔 韩" userId="ded93679-235b-4e45-a11d-faf34fb1c87e" providerId="ADAL" clId="{D30F895F-9C74-4B83-9336-118B688E8A6C}" dt="2022-01-22T08:10:43.625" v="2550" actId="1076"/>
          <ac:picMkLst>
            <pc:docMk/>
            <pc:sldMk cId="1937754673" sldId="269"/>
            <ac:picMk id="18" creationId="{850A0182-2DE0-49F7-860A-9376E0D033FD}"/>
          </ac:picMkLst>
        </pc:picChg>
        <pc:picChg chg="add mod">
          <ac:chgData name="景晔 韩" userId="ded93679-235b-4e45-a11d-faf34fb1c87e" providerId="ADAL" clId="{D30F895F-9C74-4B83-9336-118B688E8A6C}" dt="2022-01-22T08:10:43.625" v="2550" actId="1076"/>
          <ac:picMkLst>
            <pc:docMk/>
            <pc:sldMk cId="1937754673" sldId="269"/>
            <ac:picMk id="19" creationId="{C09C9CE7-1DE1-4E73-95F6-70C570DF158A}"/>
          </ac:picMkLst>
        </pc:picChg>
        <pc:picChg chg="add mod">
          <ac:chgData name="景晔 韩" userId="ded93679-235b-4e45-a11d-faf34fb1c87e" providerId="ADAL" clId="{D30F895F-9C74-4B83-9336-118B688E8A6C}" dt="2022-01-22T08:10:43.625" v="2550" actId="1076"/>
          <ac:picMkLst>
            <pc:docMk/>
            <pc:sldMk cId="1937754673" sldId="269"/>
            <ac:picMk id="20" creationId="{C54A0123-4F7B-4CF1-B4BD-F293813CE788}"/>
          </ac:picMkLst>
        </pc:picChg>
        <pc:picChg chg="del">
          <ac:chgData name="景晔 韩" userId="ded93679-235b-4e45-a11d-faf34fb1c87e" providerId="ADAL" clId="{D30F895F-9C74-4B83-9336-118B688E8A6C}" dt="2022-01-22T08:06:32.387" v="2469" actId="478"/>
          <ac:picMkLst>
            <pc:docMk/>
            <pc:sldMk cId="1937754673" sldId="269"/>
            <ac:picMk id="25" creationId="{D5C5D2E3-96D5-4633-8A6B-AD51006023BD}"/>
          </ac:picMkLst>
        </pc:picChg>
        <pc:picChg chg="add mod">
          <ac:chgData name="景晔 韩" userId="ded93679-235b-4e45-a11d-faf34fb1c87e" providerId="ADAL" clId="{D30F895F-9C74-4B83-9336-118B688E8A6C}" dt="2022-01-22T08:10:43.625" v="2550" actId="1076"/>
          <ac:picMkLst>
            <pc:docMk/>
            <pc:sldMk cId="1937754673" sldId="269"/>
            <ac:picMk id="26" creationId="{E6B53C3A-C96D-41EE-9520-DC0D9764E471}"/>
          </ac:picMkLst>
        </pc:picChg>
        <pc:picChg chg="add mod">
          <ac:chgData name="景晔 韩" userId="ded93679-235b-4e45-a11d-faf34fb1c87e" providerId="ADAL" clId="{D30F895F-9C74-4B83-9336-118B688E8A6C}" dt="2022-01-22T08:10:43.625" v="2550" actId="1076"/>
          <ac:picMkLst>
            <pc:docMk/>
            <pc:sldMk cId="1937754673" sldId="269"/>
            <ac:picMk id="33" creationId="{6AE457C5-A62A-4810-92BA-02E5BF0FAA93}"/>
          </ac:picMkLst>
        </pc:picChg>
        <pc:picChg chg="add mod">
          <ac:chgData name="景晔 韩" userId="ded93679-235b-4e45-a11d-faf34fb1c87e" providerId="ADAL" clId="{D30F895F-9C74-4B83-9336-118B688E8A6C}" dt="2022-01-22T08:10:43.625" v="2550" actId="1076"/>
          <ac:picMkLst>
            <pc:docMk/>
            <pc:sldMk cId="1937754673" sldId="269"/>
            <ac:picMk id="34" creationId="{1FF7BD21-FBA8-4E1D-A781-44992BC5D3A9}"/>
          </ac:picMkLst>
        </pc:picChg>
        <pc:picChg chg="add mod">
          <ac:chgData name="景晔 韩" userId="ded93679-235b-4e45-a11d-faf34fb1c87e" providerId="ADAL" clId="{D30F895F-9C74-4B83-9336-118B688E8A6C}" dt="2022-01-22T08:10:43.625" v="2550" actId="1076"/>
          <ac:picMkLst>
            <pc:docMk/>
            <pc:sldMk cId="1937754673" sldId="269"/>
            <ac:picMk id="35" creationId="{40792074-DBDF-449B-B13B-CD0A80140F53}"/>
          </ac:picMkLst>
        </pc:picChg>
        <pc:picChg chg="add mod">
          <ac:chgData name="景晔 韩" userId="ded93679-235b-4e45-a11d-faf34fb1c87e" providerId="ADAL" clId="{D30F895F-9C74-4B83-9336-118B688E8A6C}" dt="2022-01-22T08:10:43.625" v="2550" actId="1076"/>
          <ac:picMkLst>
            <pc:docMk/>
            <pc:sldMk cId="1937754673" sldId="269"/>
            <ac:picMk id="36" creationId="{B24B9A81-8FB4-434A-803F-F9588E0FAC93}"/>
          </ac:picMkLst>
        </pc:picChg>
        <pc:picChg chg="add mod">
          <ac:chgData name="景晔 韩" userId="ded93679-235b-4e45-a11d-faf34fb1c87e" providerId="ADAL" clId="{D30F895F-9C74-4B83-9336-118B688E8A6C}" dt="2022-01-22T08:10:43.625" v="2550" actId="1076"/>
          <ac:picMkLst>
            <pc:docMk/>
            <pc:sldMk cId="1937754673" sldId="269"/>
            <ac:picMk id="37" creationId="{0E4F71D7-D284-40C0-B225-EEA33AFBD706}"/>
          </ac:picMkLst>
        </pc:picChg>
        <pc:picChg chg="add mod">
          <ac:chgData name="景晔 韩" userId="ded93679-235b-4e45-a11d-faf34fb1c87e" providerId="ADAL" clId="{D30F895F-9C74-4B83-9336-118B688E8A6C}" dt="2022-01-22T08:10:43.625" v="2550" actId="1076"/>
          <ac:picMkLst>
            <pc:docMk/>
            <pc:sldMk cId="1937754673" sldId="269"/>
            <ac:picMk id="43" creationId="{202ABB7D-C091-4AE7-9A42-AD394165EFC1}"/>
          </ac:picMkLst>
        </pc:picChg>
        <pc:picChg chg="add mod">
          <ac:chgData name="景晔 韩" userId="ded93679-235b-4e45-a11d-faf34fb1c87e" providerId="ADAL" clId="{D30F895F-9C74-4B83-9336-118B688E8A6C}" dt="2022-01-22T08:10:43.625" v="2550" actId="1076"/>
          <ac:picMkLst>
            <pc:docMk/>
            <pc:sldMk cId="1937754673" sldId="269"/>
            <ac:picMk id="44" creationId="{E9EB2F61-E7BB-48ED-BAD3-5EAFC43E471D}"/>
          </ac:picMkLst>
        </pc:picChg>
        <pc:picChg chg="add mod">
          <ac:chgData name="景晔 韩" userId="ded93679-235b-4e45-a11d-faf34fb1c87e" providerId="ADAL" clId="{D30F895F-9C74-4B83-9336-118B688E8A6C}" dt="2022-01-22T08:10:43.625" v="2550" actId="1076"/>
          <ac:picMkLst>
            <pc:docMk/>
            <pc:sldMk cId="1937754673" sldId="269"/>
            <ac:picMk id="47" creationId="{F6BE6B5E-1FFC-4BE8-A14B-B2014E1270F0}"/>
          </ac:picMkLst>
        </pc:picChg>
        <pc:picChg chg="add mod">
          <ac:chgData name="景晔 韩" userId="ded93679-235b-4e45-a11d-faf34fb1c87e" providerId="ADAL" clId="{D30F895F-9C74-4B83-9336-118B688E8A6C}" dt="2022-01-22T08:10:43.625" v="2550" actId="1076"/>
          <ac:picMkLst>
            <pc:docMk/>
            <pc:sldMk cId="1937754673" sldId="269"/>
            <ac:picMk id="48" creationId="{3CA85A49-E5E2-4D85-8690-39B865C64B58}"/>
          </ac:picMkLst>
        </pc:picChg>
      </pc:sldChg>
      <pc:sldChg chg="addSp delSp modSp add delAnim">
        <pc:chgData name="景晔 韩" userId="ded93679-235b-4e45-a11d-faf34fb1c87e" providerId="ADAL" clId="{D30F895F-9C74-4B83-9336-118B688E8A6C}" dt="2022-01-22T08:40:34.113" v="3550"/>
        <pc:sldMkLst>
          <pc:docMk/>
          <pc:sldMk cId="1454041576" sldId="270"/>
        </pc:sldMkLst>
        <pc:spChg chg="add mod">
          <ac:chgData name="景晔 韩" userId="ded93679-235b-4e45-a11d-faf34fb1c87e" providerId="ADAL" clId="{D30F895F-9C74-4B83-9336-118B688E8A6C}" dt="2022-01-22T08:21:50.358" v="2924" actId="1076"/>
          <ac:spMkLst>
            <pc:docMk/>
            <pc:sldMk cId="1454041576" sldId="270"/>
            <ac:spMk id="2" creationId="{07B2A364-7FC8-48CD-B731-BD0AD5639E15}"/>
          </ac:spMkLst>
        </pc:spChg>
        <pc:spChg chg="add del">
          <ac:chgData name="景晔 韩" userId="ded93679-235b-4e45-a11d-faf34fb1c87e" providerId="ADAL" clId="{D30F895F-9C74-4B83-9336-118B688E8A6C}" dt="2022-01-22T08:19:23.266" v="2786"/>
          <ac:spMkLst>
            <pc:docMk/>
            <pc:sldMk cId="1454041576" sldId="270"/>
            <ac:spMk id="3" creationId="{A1DEBA11-6751-49A3-B008-EBCBB6234081}"/>
          </ac:spMkLst>
        </pc:spChg>
        <pc:spChg chg="mod">
          <ac:chgData name="景晔 韩" userId="ded93679-235b-4e45-a11d-faf34fb1c87e" providerId="ADAL" clId="{D30F895F-9C74-4B83-9336-118B688E8A6C}" dt="2022-01-22T08:15:43.252" v="2676"/>
          <ac:spMkLst>
            <pc:docMk/>
            <pc:sldMk cId="1454041576" sldId="270"/>
            <ac:spMk id="21" creationId="{CA437299-AF4B-4315-A224-E13E62891A57}"/>
          </ac:spMkLst>
        </pc:spChg>
        <pc:spChg chg="add mod">
          <ac:chgData name="景晔 韩" userId="ded93679-235b-4e45-a11d-faf34fb1c87e" providerId="ADAL" clId="{D30F895F-9C74-4B83-9336-118B688E8A6C}" dt="2022-01-22T08:19:40.016" v="2794" actId="14100"/>
          <ac:spMkLst>
            <pc:docMk/>
            <pc:sldMk cId="1454041576" sldId="270"/>
            <ac:spMk id="30" creationId="{EB772167-98DE-4678-8D35-BEE5930A72A6}"/>
          </ac:spMkLst>
        </pc:spChg>
        <pc:spChg chg="add mod">
          <ac:chgData name="景晔 韩" userId="ded93679-235b-4e45-a11d-faf34fb1c87e" providerId="ADAL" clId="{D30F895F-9C74-4B83-9336-118B688E8A6C}" dt="2022-01-22T08:40:34.113" v="3550"/>
          <ac:spMkLst>
            <pc:docMk/>
            <pc:sldMk cId="1454041576" sldId="270"/>
            <ac:spMk id="31" creationId="{F77A073F-DEC5-4D06-A7F2-7B8F7027C413}"/>
          </ac:spMkLst>
        </pc:spChg>
        <pc:spChg chg="add mod">
          <ac:chgData name="景晔 韩" userId="ded93679-235b-4e45-a11d-faf34fb1c87e" providerId="ADAL" clId="{D30F895F-9C74-4B83-9336-118B688E8A6C}" dt="2022-01-22T08:28:57.533" v="3244" actId="1076"/>
          <ac:spMkLst>
            <pc:docMk/>
            <pc:sldMk cId="1454041576" sldId="270"/>
            <ac:spMk id="32" creationId="{032E793B-29B6-4EBC-86FA-320A33AD60D6}"/>
          </ac:spMkLst>
        </pc:spChg>
        <pc:spChg chg="del">
          <ac:chgData name="景晔 韩" userId="ded93679-235b-4e45-a11d-faf34fb1c87e" providerId="ADAL" clId="{D30F895F-9C74-4B83-9336-118B688E8A6C}" dt="2022-01-22T08:13:01.108" v="2665" actId="478"/>
          <ac:spMkLst>
            <pc:docMk/>
            <pc:sldMk cId="1454041576" sldId="270"/>
            <ac:spMk id="38" creationId="{4BD7DB10-A89B-494C-BBDF-258EF6A52885}"/>
          </ac:spMkLst>
        </pc:spChg>
        <pc:spChg chg="del">
          <ac:chgData name="景晔 韩" userId="ded93679-235b-4e45-a11d-faf34fb1c87e" providerId="ADAL" clId="{D30F895F-9C74-4B83-9336-118B688E8A6C}" dt="2022-01-22T08:13:02.750" v="2666" actId="478"/>
          <ac:spMkLst>
            <pc:docMk/>
            <pc:sldMk cId="1454041576" sldId="270"/>
            <ac:spMk id="39" creationId="{35E86CE1-8CA9-4E7F-BEAF-F1A68802FFD5}"/>
          </ac:spMkLst>
        </pc:spChg>
        <pc:spChg chg="del">
          <ac:chgData name="景晔 韩" userId="ded93679-235b-4e45-a11d-faf34fb1c87e" providerId="ADAL" clId="{D30F895F-9C74-4B83-9336-118B688E8A6C}" dt="2022-01-22T08:13:01.108" v="2665" actId="478"/>
          <ac:spMkLst>
            <pc:docMk/>
            <pc:sldMk cId="1454041576" sldId="270"/>
            <ac:spMk id="40" creationId="{492E1AF6-4AD9-41C0-88DA-C64D0CA429D5}"/>
          </ac:spMkLst>
        </pc:spChg>
        <pc:spChg chg="del">
          <ac:chgData name="景晔 韩" userId="ded93679-235b-4e45-a11d-faf34fb1c87e" providerId="ADAL" clId="{D30F895F-9C74-4B83-9336-118B688E8A6C}" dt="2022-01-22T08:13:02.750" v="2666" actId="478"/>
          <ac:spMkLst>
            <pc:docMk/>
            <pc:sldMk cId="1454041576" sldId="270"/>
            <ac:spMk id="41" creationId="{F92B4DFA-8123-4159-BF44-61E44810DE59}"/>
          </ac:spMkLst>
        </pc:spChg>
        <pc:spChg chg="del">
          <ac:chgData name="景晔 韩" userId="ded93679-235b-4e45-a11d-faf34fb1c87e" providerId="ADAL" clId="{D30F895F-9C74-4B83-9336-118B688E8A6C}" dt="2022-01-22T08:13:01.108" v="2665" actId="478"/>
          <ac:spMkLst>
            <pc:docMk/>
            <pc:sldMk cId="1454041576" sldId="270"/>
            <ac:spMk id="45" creationId="{9FBA7FA8-40DC-4569-977E-CFFF6EA06302}"/>
          </ac:spMkLst>
        </pc:spChg>
        <pc:spChg chg="del">
          <ac:chgData name="景晔 韩" userId="ded93679-235b-4e45-a11d-faf34fb1c87e" providerId="ADAL" clId="{D30F895F-9C74-4B83-9336-118B688E8A6C}" dt="2022-01-22T08:13:01.108" v="2665" actId="478"/>
          <ac:spMkLst>
            <pc:docMk/>
            <pc:sldMk cId="1454041576" sldId="270"/>
            <ac:spMk id="46" creationId="{1E4E6385-3401-4B96-949C-8E6E6B9E9C12}"/>
          </ac:spMkLst>
        </pc:spChg>
        <pc:spChg chg="del">
          <ac:chgData name="景晔 韩" userId="ded93679-235b-4e45-a11d-faf34fb1c87e" providerId="ADAL" clId="{D30F895F-9C74-4B83-9336-118B688E8A6C}" dt="2022-01-22T08:13:01.108" v="2665" actId="478"/>
          <ac:spMkLst>
            <pc:docMk/>
            <pc:sldMk cId="1454041576" sldId="270"/>
            <ac:spMk id="49" creationId="{C5FDDC30-DB96-4ABB-87BD-C45C901A2D01}"/>
          </ac:spMkLst>
        </pc:spChg>
        <pc:spChg chg="del">
          <ac:chgData name="景晔 韩" userId="ded93679-235b-4e45-a11d-faf34fb1c87e" providerId="ADAL" clId="{D30F895F-9C74-4B83-9336-118B688E8A6C}" dt="2022-01-22T08:13:01.108" v="2665" actId="478"/>
          <ac:spMkLst>
            <pc:docMk/>
            <pc:sldMk cId="1454041576" sldId="270"/>
            <ac:spMk id="50" creationId="{11E84972-C2C4-4626-85D9-61C3284F6D19}"/>
          </ac:spMkLst>
        </pc:spChg>
        <pc:spChg chg="del">
          <ac:chgData name="景晔 韩" userId="ded93679-235b-4e45-a11d-faf34fb1c87e" providerId="ADAL" clId="{D30F895F-9C74-4B83-9336-118B688E8A6C}" dt="2022-01-22T08:13:02.750" v="2666" actId="478"/>
          <ac:spMkLst>
            <pc:docMk/>
            <pc:sldMk cId="1454041576" sldId="270"/>
            <ac:spMk id="52" creationId="{6F3A65D5-724D-48BB-A032-7F23E0435C00}"/>
          </ac:spMkLst>
        </pc:spChg>
        <pc:spChg chg="del">
          <ac:chgData name="景晔 韩" userId="ded93679-235b-4e45-a11d-faf34fb1c87e" providerId="ADAL" clId="{D30F895F-9C74-4B83-9336-118B688E8A6C}" dt="2022-01-22T08:13:02.750" v="2666" actId="478"/>
          <ac:spMkLst>
            <pc:docMk/>
            <pc:sldMk cId="1454041576" sldId="270"/>
            <ac:spMk id="53" creationId="{C6E5340A-ABA2-4FFF-9A0A-FC120B22135C}"/>
          </ac:spMkLst>
        </pc:spChg>
        <pc:picChg chg="del">
          <ac:chgData name="景晔 韩" userId="ded93679-235b-4e45-a11d-faf34fb1c87e" providerId="ADAL" clId="{D30F895F-9C74-4B83-9336-118B688E8A6C}" dt="2022-01-22T08:13:01.108" v="2665" actId="478"/>
          <ac:picMkLst>
            <pc:docMk/>
            <pc:sldMk cId="1454041576" sldId="270"/>
            <ac:picMk id="16" creationId="{71710D0D-4589-467A-AC0D-AAB6ACF02398}"/>
          </ac:picMkLst>
        </pc:picChg>
        <pc:picChg chg="del">
          <ac:chgData name="景晔 韩" userId="ded93679-235b-4e45-a11d-faf34fb1c87e" providerId="ADAL" clId="{D30F895F-9C74-4B83-9336-118B688E8A6C}" dt="2022-01-22T08:13:01.108" v="2665" actId="478"/>
          <ac:picMkLst>
            <pc:docMk/>
            <pc:sldMk cId="1454041576" sldId="270"/>
            <ac:picMk id="17" creationId="{9067360F-9886-4A6E-B905-69109BAD4E57}"/>
          </ac:picMkLst>
        </pc:picChg>
        <pc:picChg chg="del">
          <ac:chgData name="景晔 韩" userId="ded93679-235b-4e45-a11d-faf34fb1c87e" providerId="ADAL" clId="{D30F895F-9C74-4B83-9336-118B688E8A6C}" dt="2022-01-22T08:13:01.108" v="2665" actId="478"/>
          <ac:picMkLst>
            <pc:docMk/>
            <pc:sldMk cId="1454041576" sldId="270"/>
            <ac:picMk id="18" creationId="{850A0182-2DE0-49F7-860A-9376E0D033FD}"/>
          </ac:picMkLst>
        </pc:picChg>
        <pc:picChg chg="del">
          <ac:chgData name="景晔 韩" userId="ded93679-235b-4e45-a11d-faf34fb1c87e" providerId="ADAL" clId="{D30F895F-9C74-4B83-9336-118B688E8A6C}" dt="2022-01-22T08:13:01.108" v="2665" actId="478"/>
          <ac:picMkLst>
            <pc:docMk/>
            <pc:sldMk cId="1454041576" sldId="270"/>
            <ac:picMk id="19" creationId="{C09C9CE7-1DE1-4E73-95F6-70C570DF158A}"/>
          </ac:picMkLst>
        </pc:picChg>
        <pc:picChg chg="del">
          <ac:chgData name="景晔 韩" userId="ded93679-235b-4e45-a11d-faf34fb1c87e" providerId="ADAL" clId="{D30F895F-9C74-4B83-9336-118B688E8A6C}" dt="2022-01-22T08:13:01.108" v="2665" actId="478"/>
          <ac:picMkLst>
            <pc:docMk/>
            <pc:sldMk cId="1454041576" sldId="270"/>
            <ac:picMk id="20" creationId="{C54A0123-4F7B-4CF1-B4BD-F293813CE788}"/>
          </ac:picMkLst>
        </pc:picChg>
        <pc:picChg chg="del">
          <ac:chgData name="景晔 韩" userId="ded93679-235b-4e45-a11d-faf34fb1c87e" providerId="ADAL" clId="{D30F895F-9C74-4B83-9336-118B688E8A6C}" dt="2022-01-22T08:13:01.108" v="2665" actId="478"/>
          <ac:picMkLst>
            <pc:docMk/>
            <pc:sldMk cId="1454041576" sldId="270"/>
            <ac:picMk id="26" creationId="{E6B53C3A-C96D-41EE-9520-DC0D9764E471}"/>
          </ac:picMkLst>
        </pc:picChg>
        <pc:picChg chg="del">
          <ac:chgData name="景晔 韩" userId="ded93679-235b-4e45-a11d-faf34fb1c87e" providerId="ADAL" clId="{D30F895F-9C74-4B83-9336-118B688E8A6C}" dt="2022-01-22T08:13:01.108" v="2665" actId="478"/>
          <ac:picMkLst>
            <pc:docMk/>
            <pc:sldMk cId="1454041576" sldId="270"/>
            <ac:picMk id="33" creationId="{6AE457C5-A62A-4810-92BA-02E5BF0FAA93}"/>
          </ac:picMkLst>
        </pc:picChg>
        <pc:picChg chg="del">
          <ac:chgData name="景晔 韩" userId="ded93679-235b-4e45-a11d-faf34fb1c87e" providerId="ADAL" clId="{D30F895F-9C74-4B83-9336-118B688E8A6C}" dt="2022-01-22T08:13:01.108" v="2665" actId="478"/>
          <ac:picMkLst>
            <pc:docMk/>
            <pc:sldMk cId="1454041576" sldId="270"/>
            <ac:picMk id="34" creationId="{1FF7BD21-FBA8-4E1D-A781-44992BC5D3A9}"/>
          </ac:picMkLst>
        </pc:picChg>
        <pc:picChg chg="del">
          <ac:chgData name="景晔 韩" userId="ded93679-235b-4e45-a11d-faf34fb1c87e" providerId="ADAL" clId="{D30F895F-9C74-4B83-9336-118B688E8A6C}" dt="2022-01-22T08:13:01.108" v="2665" actId="478"/>
          <ac:picMkLst>
            <pc:docMk/>
            <pc:sldMk cId="1454041576" sldId="270"/>
            <ac:picMk id="35" creationId="{40792074-DBDF-449B-B13B-CD0A80140F53}"/>
          </ac:picMkLst>
        </pc:picChg>
        <pc:picChg chg="del">
          <ac:chgData name="景晔 韩" userId="ded93679-235b-4e45-a11d-faf34fb1c87e" providerId="ADAL" clId="{D30F895F-9C74-4B83-9336-118B688E8A6C}" dt="2022-01-22T08:13:01.108" v="2665" actId="478"/>
          <ac:picMkLst>
            <pc:docMk/>
            <pc:sldMk cId="1454041576" sldId="270"/>
            <ac:picMk id="36" creationId="{B24B9A81-8FB4-434A-803F-F9588E0FAC93}"/>
          </ac:picMkLst>
        </pc:picChg>
        <pc:picChg chg="del">
          <ac:chgData name="景晔 韩" userId="ded93679-235b-4e45-a11d-faf34fb1c87e" providerId="ADAL" clId="{D30F895F-9C74-4B83-9336-118B688E8A6C}" dt="2022-01-22T08:13:01.108" v="2665" actId="478"/>
          <ac:picMkLst>
            <pc:docMk/>
            <pc:sldMk cId="1454041576" sldId="270"/>
            <ac:picMk id="37" creationId="{0E4F71D7-D284-40C0-B225-EEA33AFBD706}"/>
          </ac:picMkLst>
        </pc:picChg>
        <pc:picChg chg="del">
          <ac:chgData name="景晔 韩" userId="ded93679-235b-4e45-a11d-faf34fb1c87e" providerId="ADAL" clId="{D30F895F-9C74-4B83-9336-118B688E8A6C}" dt="2022-01-22T08:13:01.108" v="2665" actId="478"/>
          <ac:picMkLst>
            <pc:docMk/>
            <pc:sldMk cId="1454041576" sldId="270"/>
            <ac:picMk id="43" creationId="{202ABB7D-C091-4AE7-9A42-AD394165EFC1}"/>
          </ac:picMkLst>
        </pc:picChg>
        <pc:picChg chg="del">
          <ac:chgData name="景晔 韩" userId="ded93679-235b-4e45-a11d-faf34fb1c87e" providerId="ADAL" clId="{D30F895F-9C74-4B83-9336-118B688E8A6C}" dt="2022-01-22T08:13:01.108" v="2665" actId="478"/>
          <ac:picMkLst>
            <pc:docMk/>
            <pc:sldMk cId="1454041576" sldId="270"/>
            <ac:picMk id="44" creationId="{E9EB2F61-E7BB-48ED-BAD3-5EAFC43E471D}"/>
          </ac:picMkLst>
        </pc:picChg>
        <pc:picChg chg="del">
          <ac:chgData name="景晔 韩" userId="ded93679-235b-4e45-a11d-faf34fb1c87e" providerId="ADAL" clId="{D30F895F-9C74-4B83-9336-118B688E8A6C}" dt="2022-01-22T08:13:01.108" v="2665" actId="478"/>
          <ac:picMkLst>
            <pc:docMk/>
            <pc:sldMk cId="1454041576" sldId="270"/>
            <ac:picMk id="47" creationId="{F6BE6B5E-1FFC-4BE8-A14B-B2014E1270F0}"/>
          </ac:picMkLst>
        </pc:picChg>
        <pc:picChg chg="del">
          <ac:chgData name="景晔 韩" userId="ded93679-235b-4e45-a11d-faf34fb1c87e" providerId="ADAL" clId="{D30F895F-9C74-4B83-9336-118B688E8A6C}" dt="2022-01-22T08:13:01.108" v="2665" actId="478"/>
          <ac:picMkLst>
            <pc:docMk/>
            <pc:sldMk cId="1454041576" sldId="270"/>
            <ac:picMk id="48" creationId="{3CA85A49-E5E2-4D85-8690-39B865C64B58}"/>
          </ac:picMkLst>
        </pc:picChg>
      </pc:sldChg>
      <pc:sldChg chg="addSp delSp modSp add">
        <pc:chgData name="景晔 韩" userId="ded93679-235b-4e45-a11d-faf34fb1c87e" providerId="ADAL" clId="{D30F895F-9C74-4B83-9336-118B688E8A6C}" dt="2022-01-23T00:10:58.547" v="3780" actId="1076"/>
        <pc:sldMkLst>
          <pc:docMk/>
          <pc:sldMk cId="2808888214" sldId="271"/>
        </pc:sldMkLst>
        <pc:spChg chg="del">
          <ac:chgData name="景晔 韩" userId="ded93679-235b-4e45-a11d-faf34fb1c87e" providerId="ADAL" clId="{D30F895F-9C74-4B83-9336-118B688E8A6C}" dt="2022-01-22T08:29:16.198" v="3246" actId="478"/>
          <ac:spMkLst>
            <pc:docMk/>
            <pc:sldMk cId="2808888214" sldId="271"/>
            <ac:spMk id="2" creationId="{07B2A364-7FC8-48CD-B731-BD0AD5639E15}"/>
          </ac:spMkLst>
        </pc:spChg>
        <pc:spChg chg="add del mod">
          <ac:chgData name="景晔 韩" userId="ded93679-235b-4e45-a11d-faf34fb1c87e" providerId="ADAL" clId="{D30F895F-9C74-4B83-9336-118B688E8A6C}" dt="2022-01-22T08:32:26.710" v="3362"/>
          <ac:spMkLst>
            <pc:docMk/>
            <pc:sldMk cId="2808888214" sldId="271"/>
            <ac:spMk id="7" creationId="{6CE15473-0C03-4344-AAE9-8ED268348A2C}"/>
          </ac:spMkLst>
        </pc:spChg>
        <pc:spChg chg="add del mod">
          <ac:chgData name="景晔 韩" userId="ded93679-235b-4e45-a11d-faf34fb1c87e" providerId="ADAL" clId="{D30F895F-9C74-4B83-9336-118B688E8A6C}" dt="2022-01-22T08:32:26.709" v="3360" actId="478"/>
          <ac:spMkLst>
            <pc:docMk/>
            <pc:sldMk cId="2808888214" sldId="271"/>
            <ac:spMk id="8" creationId="{09931759-B6F4-4C16-8307-85A6D295AFF5}"/>
          </ac:spMkLst>
        </pc:spChg>
        <pc:spChg chg="add">
          <ac:chgData name="景晔 韩" userId="ded93679-235b-4e45-a11d-faf34fb1c87e" providerId="ADAL" clId="{D30F895F-9C74-4B83-9336-118B688E8A6C}" dt="2022-01-22T08:32:18.301" v="3357"/>
          <ac:spMkLst>
            <pc:docMk/>
            <pc:sldMk cId="2808888214" sldId="271"/>
            <ac:spMk id="9" creationId="{114CB68D-F506-4862-8F7D-D74CA9F18C88}"/>
          </ac:spMkLst>
        </pc:spChg>
        <pc:spChg chg="add mod">
          <ac:chgData name="景晔 韩" userId="ded93679-235b-4e45-a11d-faf34fb1c87e" providerId="ADAL" clId="{D30F895F-9C74-4B83-9336-118B688E8A6C}" dt="2022-01-22T08:38:04.624" v="3485" actId="1076"/>
          <ac:spMkLst>
            <pc:docMk/>
            <pc:sldMk cId="2808888214" sldId="271"/>
            <ac:spMk id="10" creationId="{48D04A0B-87D9-43A6-A4FD-832D5E2E040F}"/>
          </ac:spMkLst>
        </pc:spChg>
        <pc:spChg chg="add del">
          <ac:chgData name="景晔 韩" userId="ded93679-235b-4e45-a11d-faf34fb1c87e" providerId="ADAL" clId="{D30F895F-9C74-4B83-9336-118B688E8A6C}" dt="2022-01-22T08:37:44.642" v="3480" actId="478"/>
          <ac:spMkLst>
            <pc:docMk/>
            <pc:sldMk cId="2808888214" sldId="271"/>
            <ac:spMk id="11" creationId="{B3B6D97F-E09C-43A1-85E9-F286BF8E9EF5}"/>
          </ac:spMkLst>
        </pc:spChg>
        <pc:spChg chg="add del">
          <ac:chgData name="景晔 韩" userId="ded93679-235b-4e45-a11d-faf34fb1c87e" providerId="ADAL" clId="{D30F895F-9C74-4B83-9336-118B688E8A6C}" dt="2022-01-22T08:37:41.457" v="3478" actId="478"/>
          <ac:spMkLst>
            <pc:docMk/>
            <pc:sldMk cId="2808888214" sldId="271"/>
            <ac:spMk id="12" creationId="{79CAACE9-BD5D-41C1-9482-16FECA789F71}"/>
          </ac:spMkLst>
        </pc:spChg>
        <pc:spChg chg="add del">
          <ac:chgData name="景晔 韩" userId="ded93679-235b-4e45-a11d-faf34fb1c87e" providerId="ADAL" clId="{D30F895F-9C74-4B83-9336-118B688E8A6C}" dt="2022-01-22T08:37:41.457" v="3478" actId="478"/>
          <ac:spMkLst>
            <pc:docMk/>
            <pc:sldMk cId="2808888214" sldId="271"/>
            <ac:spMk id="13" creationId="{F7929624-1DDB-492B-8D4B-FD0101B25904}"/>
          </ac:spMkLst>
        </pc:spChg>
        <pc:spChg chg="add del">
          <ac:chgData name="景晔 韩" userId="ded93679-235b-4e45-a11d-faf34fb1c87e" providerId="ADAL" clId="{D30F895F-9C74-4B83-9336-118B688E8A6C}" dt="2022-01-22T08:37:42.883" v="3479" actId="478"/>
          <ac:spMkLst>
            <pc:docMk/>
            <pc:sldMk cId="2808888214" sldId="271"/>
            <ac:spMk id="14" creationId="{7551BFD4-3517-49AF-897C-D2427E955040}"/>
          </ac:spMkLst>
        </pc:spChg>
        <pc:spChg chg="add del">
          <ac:chgData name="景晔 韩" userId="ded93679-235b-4e45-a11d-faf34fb1c87e" providerId="ADAL" clId="{D30F895F-9C74-4B83-9336-118B688E8A6C}" dt="2022-01-22T08:37:41.457" v="3478" actId="478"/>
          <ac:spMkLst>
            <pc:docMk/>
            <pc:sldMk cId="2808888214" sldId="271"/>
            <ac:spMk id="15" creationId="{406D0EC4-9AF0-445B-83A5-D9EEE241741A}"/>
          </ac:spMkLst>
        </pc:spChg>
        <pc:spChg chg="add del">
          <ac:chgData name="景晔 韩" userId="ded93679-235b-4e45-a11d-faf34fb1c87e" providerId="ADAL" clId="{D30F895F-9C74-4B83-9336-118B688E8A6C}" dt="2022-01-22T08:37:41.457" v="3478" actId="478"/>
          <ac:spMkLst>
            <pc:docMk/>
            <pc:sldMk cId="2808888214" sldId="271"/>
            <ac:spMk id="16" creationId="{6FD1E8BE-CCB7-41C1-8B28-5BD55E9F36E4}"/>
          </ac:spMkLst>
        </pc:spChg>
        <pc:spChg chg="add del">
          <ac:chgData name="景晔 韩" userId="ded93679-235b-4e45-a11d-faf34fb1c87e" providerId="ADAL" clId="{D30F895F-9C74-4B83-9336-118B688E8A6C}" dt="2022-01-22T08:37:41.457" v="3478" actId="478"/>
          <ac:spMkLst>
            <pc:docMk/>
            <pc:sldMk cId="2808888214" sldId="271"/>
            <ac:spMk id="17" creationId="{B94E012B-F383-4953-B9E7-12B74427F705}"/>
          </ac:spMkLst>
        </pc:spChg>
        <pc:spChg chg="add del">
          <ac:chgData name="景晔 韩" userId="ded93679-235b-4e45-a11d-faf34fb1c87e" providerId="ADAL" clId="{D30F895F-9C74-4B83-9336-118B688E8A6C}" dt="2022-01-22T08:37:41.457" v="3478" actId="478"/>
          <ac:spMkLst>
            <pc:docMk/>
            <pc:sldMk cId="2808888214" sldId="271"/>
            <ac:spMk id="18" creationId="{11556446-220B-48A4-AA8D-BB0A7C6A9725}"/>
          </ac:spMkLst>
        </pc:spChg>
        <pc:spChg chg="add del">
          <ac:chgData name="景晔 韩" userId="ded93679-235b-4e45-a11d-faf34fb1c87e" providerId="ADAL" clId="{D30F895F-9C74-4B83-9336-118B688E8A6C}" dt="2022-01-22T08:37:41.457" v="3478" actId="478"/>
          <ac:spMkLst>
            <pc:docMk/>
            <pc:sldMk cId="2808888214" sldId="271"/>
            <ac:spMk id="19" creationId="{3D6545F6-D8A9-49A1-B073-0FDE603C7F66}"/>
          </ac:spMkLst>
        </pc:spChg>
        <pc:spChg chg="add mod">
          <ac:chgData name="景晔 韩" userId="ded93679-235b-4e45-a11d-faf34fb1c87e" providerId="ADAL" clId="{D30F895F-9C74-4B83-9336-118B688E8A6C}" dt="2022-01-22T08:45:11.421" v="3672" actId="14100"/>
          <ac:spMkLst>
            <pc:docMk/>
            <pc:sldMk cId="2808888214" sldId="271"/>
            <ac:spMk id="20" creationId="{52A509D3-DDF1-42B2-A8AF-BF4F8006B956}"/>
          </ac:spMkLst>
        </pc:spChg>
        <pc:spChg chg="mod">
          <ac:chgData name="景晔 韩" userId="ded93679-235b-4e45-a11d-faf34fb1c87e" providerId="ADAL" clId="{D30F895F-9C74-4B83-9336-118B688E8A6C}" dt="2022-01-22T08:30:23.410" v="3255" actId="1076"/>
          <ac:spMkLst>
            <pc:docMk/>
            <pc:sldMk cId="2808888214" sldId="271"/>
            <ac:spMk id="21" creationId="{CA437299-AF4B-4315-A224-E13E62891A57}"/>
          </ac:spMkLst>
        </pc:spChg>
        <pc:spChg chg="add mod">
          <ac:chgData name="景晔 韩" userId="ded93679-235b-4e45-a11d-faf34fb1c87e" providerId="ADAL" clId="{D30F895F-9C74-4B83-9336-118B688E8A6C}" dt="2022-01-22T08:38:08.809" v="3486" actId="1076"/>
          <ac:spMkLst>
            <pc:docMk/>
            <pc:sldMk cId="2808888214" sldId="271"/>
            <ac:spMk id="22" creationId="{E15D31B8-3653-48A1-9A15-7C5F59F29FBC}"/>
          </ac:spMkLst>
        </pc:spChg>
        <pc:spChg chg="del">
          <ac:chgData name="景晔 韩" userId="ded93679-235b-4e45-a11d-faf34fb1c87e" providerId="ADAL" clId="{D30F895F-9C74-4B83-9336-118B688E8A6C}" dt="2022-01-22T08:29:16.198" v="3246" actId="478"/>
          <ac:spMkLst>
            <pc:docMk/>
            <pc:sldMk cId="2808888214" sldId="271"/>
            <ac:spMk id="30" creationId="{EB772167-98DE-4678-8D35-BEE5930A72A6}"/>
          </ac:spMkLst>
        </pc:spChg>
        <pc:spChg chg="del">
          <ac:chgData name="景晔 韩" userId="ded93679-235b-4e45-a11d-faf34fb1c87e" providerId="ADAL" clId="{D30F895F-9C74-4B83-9336-118B688E8A6C}" dt="2022-01-22T08:29:16.198" v="3246" actId="478"/>
          <ac:spMkLst>
            <pc:docMk/>
            <pc:sldMk cId="2808888214" sldId="271"/>
            <ac:spMk id="31" creationId="{F77A073F-DEC5-4D06-A7F2-7B8F7027C413}"/>
          </ac:spMkLst>
        </pc:spChg>
        <pc:spChg chg="del">
          <ac:chgData name="景晔 韩" userId="ded93679-235b-4e45-a11d-faf34fb1c87e" providerId="ADAL" clId="{D30F895F-9C74-4B83-9336-118B688E8A6C}" dt="2022-01-22T08:29:16.198" v="3246" actId="478"/>
          <ac:spMkLst>
            <pc:docMk/>
            <pc:sldMk cId="2808888214" sldId="271"/>
            <ac:spMk id="32" creationId="{032E793B-29B6-4EBC-86FA-320A33AD60D6}"/>
          </ac:spMkLst>
        </pc:spChg>
        <pc:graphicFrameChg chg="add mod modGraphic">
          <ac:chgData name="景晔 韩" userId="ded93679-235b-4e45-a11d-faf34fb1c87e" providerId="ADAL" clId="{D30F895F-9C74-4B83-9336-118B688E8A6C}" dt="2022-01-23T00:10:58.547" v="3780" actId="1076"/>
          <ac:graphicFrameMkLst>
            <pc:docMk/>
            <pc:sldMk cId="2808888214" sldId="271"/>
            <ac:graphicFrameMk id="23" creationId="{A0FA5225-04B9-411D-A6D6-5816D5058AA8}"/>
          </ac:graphicFrameMkLst>
        </pc:graphicFrameChg>
      </pc:sldChg>
    </pc:docChg>
  </pc:docChgLst>
  <pc:docChgLst>
    <pc:chgData name="韩景晔" userId="ded93679-235b-4e45-a11d-faf34fb1c87e" providerId="ADAL" clId="{3542B0C9-B3FE-4B4D-86BC-D4D709B0588B}"/>
    <pc:docChg chg="undo redo custSel addSld delSld modSld sldOrd">
      <pc:chgData name="韩景晔" userId="ded93679-235b-4e45-a11d-faf34fb1c87e" providerId="ADAL" clId="{3542B0C9-B3FE-4B4D-86BC-D4D709B0588B}" dt="2023-02-10T20:55:59.175" v="9996" actId="20577"/>
      <pc:docMkLst>
        <pc:docMk/>
      </pc:docMkLst>
      <pc:sldChg chg="del">
        <pc:chgData name="韩景晔" userId="ded93679-235b-4e45-a11d-faf34fb1c87e" providerId="ADAL" clId="{3542B0C9-B3FE-4B4D-86BC-D4D709B0588B}" dt="2023-02-09T12:55:27.803" v="71" actId="47"/>
        <pc:sldMkLst>
          <pc:docMk/>
          <pc:sldMk cId="3873419370" sldId="309"/>
        </pc:sldMkLst>
      </pc:sldChg>
      <pc:sldChg chg="modNotesTx">
        <pc:chgData name="韩景晔" userId="ded93679-235b-4e45-a11d-faf34fb1c87e" providerId="ADAL" clId="{3542B0C9-B3FE-4B4D-86BC-D4D709B0588B}" dt="2023-02-10T16:54:20.252" v="9307" actId="20577"/>
        <pc:sldMkLst>
          <pc:docMk/>
          <pc:sldMk cId="1788624343" sldId="314"/>
        </pc:sldMkLst>
      </pc:sldChg>
      <pc:sldChg chg="del">
        <pc:chgData name="韩景晔" userId="ded93679-235b-4e45-a11d-faf34fb1c87e" providerId="ADAL" clId="{3542B0C9-B3FE-4B4D-86BC-D4D709B0588B}" dt="2023-02-09T13:07:22.155" v="108" actId="47"/>
        <pc:sldMkLst>
          <pc:docMk/>
          <pc:sldMk cId="1317539621" sldId="315"/>
        </pc:sldMkLst>
      </pc:sldChg>
      <pc:sldChg chg="del">
        <pc:chgData name="韩景晔" userId="ded93679-235b-4e45-a11d-faf34fb1c87e" providerId="ADAL" clId="{3542B0C9-B3FE-4B4D-86BC-D4D709B0588B}" dt="2023-02-09T08:42:28.070" v="21" actId="47"/>
        <pc:sldMkLst>
          <pc:docMk/>
          <pc:sldMk cId="405318967" sldId="316"/>
        </pc:sldMkLst>
      </pc:sldChg>
      <pc:sldChg chg="addSp delSp modSp mod delAnim modAnim modNotesTx">
        <pc:chgData name="韩景晔" userId="ded93679-235b-4e45-a11d-faf34fb1c87e" providerId="ADAL" clId="{3542B0C9-B3FE-4B4D-86BC-D4D709B0588B}" dt="2023-02-10T16:58:29.435" v="9432"/>
        <pc:sldMkLst>
          <pc:docMk/>
          <pc:sldMk cId="3879188427" sldId="317"/>
        </pc:sldMkLst>
        <pc:spChg chg="add mod">
          <ac:chgData name="韩景晔" userId="ded93679-235b-4e45-a11d-faf34fb1c87e" providerId="ADAL" clId="{3542B0C9-B3FE-4B4D-86BC-D4D709B0588B}" dt="2023-02-10T09:23:43.741" v="1433" actId="164"/>
          <ac:spMkLst>
            <pc:docMk/>
            <pc:sldMk cId="3879188427" sldId="317"/>
            <ac:spMk id="2" creationId="{66C1F9E4-6314-E3B2-8B51-F9DB222571EF}"/>
          </ac:spMkLst>
        </pc:spChg>
        <pc:spChg chg="mod">
          <ac:chgData name="韩景晔" userId="ded93679-235b-4e45-a11d-faf34fb1c87e" providerId="ADAL" clId="{3542B0C9-B3FE-4B4D-86BC-D4D709B0588B}" dt="2023-02-10T09:28:19.769" v="1450" actId="20577"/>
          <ac:spMkLst>
            <pc:docMk/>
            <pc:sldMk cId="3879188427" sldId="317"/>
            <ac:spMk id="4" creationId="{1E8037D2-D5A7-34F5-3A18-2E1D6CDC6DDE}"/>
          </ac:spMkLst>
        </pc:spChg>
        <pc:spChg chg="mod">
          <ac:chgData name="韩景晔" userId="ded93679-235b-4e45-a11d-faf34fb1c87e" providerId="ADAL" clId="{3542B0C9-B3FE-4B4D-86BC-D4D709B0588B}" dt="2023-02-10T09:08:08.952" v="997" actId="1076"/>
          <ac:spMkLst>
            <pc:docMk/>
            <pc:sldMk cId="3879188427" sldId="317"/>
            <ac:spMk id="6" creationId="{DF5F9D62-35D1-F3C5-E486-B77075FE7470}"/>
          </ac:spMkLst>
        </pc:spChg>
        <pc:spChg chg="add del mod">
          <ac:chgData name="韩景晔" userId="ded93679-235b-4e45-a11d-faf34fb1c87e" providerId="ADAL" clId="{3542B0C9-B3FE-4B4D-86BC-D4D709B0588B}" dt="2023-02-10T09:07:22.848" v="980" actId="21"/>
          <ac:spMkLst>
            <pc:docMk/>
            <pc:sldMk cId="3879188427" sldId="317"/>
            <ac:spMk id="7" creationId="{90BB68DC-1EC1-CB27-4B31-E25A045FA69E}"/>
          </ac:spMkLst>
        </pc:spChg>
        <pc:spChg chg="add mod">
          <ac:chgData name="韩景晔" userId="ded93679-235b-4e45-a11d-faf34fb1c87e" providerId="ADAL" clId="{3542B0C9-B3FE-4B4D-86BC-D4D709B0588B}" dt="2023-02-10T08:58:42.572" v="911" actId="1076"/>
          <ac:spMkLst>
            <pc:docMk/>
            <pc:sldMk cId="3879188427" sldId="317"/>
            <ac:spMk id="9" creationId="{46F2A5BA-B726-F364-2560-B548D8FA6D68}"/>
          </ac:spMkLst>
        </pc:spChg>
        <pc:spChg chg="add mod">
          <ac:chgData name="韩景晔" userId="ded93679-235b-4e45-a11d-faf34fb1c87e" providerId="ADAL" clId="{3542B0C9-B3FE-4B4D-86BC-D4D709B0588B}" dt="2023-02-10T09:08:08.952" v="997" actId="1076"/>
          <ac:spMkLst>
            <pc:docMk/>
            <pc:sldMk cId="3879188427" sldId="317"/>
            <ac:spMk id="21" creationId="{1FAB33E4-909C-CD38-818C-A5933904ABCE}"/>
          </ac:spMkLst>
        </pc:spChg>
        <pc:spChg chg="add mod">
          <ac:chgData name="韩景晔" userId="ded93679-235b-4e45-a11d-faf34fb1c87e" providerId="ADAL" clId="{3542B0C9-B3FE-4B4D-86BC-D4D709B0588B}" dt="2023-02-10T09:08:08.952" v="997" actId="1076"/>
          <ac:spMkLst>
            <pc:docMk/>
            <pc:sldMk cId="3879188427" sldId="317"/>
            <ac:spMk id="24" creationId="{760ADDC9-FA8C-6079-B83F-03ED2BAF3AF6}"/>
          </ac:spMkLst>
        </pc:spChg>
        <pc:spChg chg="add mod">
          <ac:chgData name="韩景晔" userId="ded93679-235b-4e45-a11d-faf34fb1c87e" providerId="ADAL" clId="{3542B0C9-B3FE-4B4D-86BC-D4D709B0588B}" dt="2023-02-10T09:08:08.952" v="997" actId="1076"/>
          <ac:spMkLst>
            <pc:docMk/>
            <pc:sldMk cId="3879188427" sldId="317"/>
            <ac:spMk id="25" creationId="{21970102-4D40-4825-C070-8B92CC652D91}"/>
          </ac:spMkLst>
        </pc:spChg>
        <pc:spChg chg="del">
          <ac:chgData name="韩景晔" userId="ded93679-235b-4e45-a11d-faf34fb1c87e" providerId="ADAL" clId="{3542B0C9-B3FE-4B4D-86BC-D4D709B0588B}" dt="2023-02-09T08:38:07.450" v="0" actId="478"/>
          <ac:spMkLst>
            <pc:docMk/>
            <pc:sldMk cId="3879188427" sldId="317"/>
            <ac:spMk id="37" creationId="{DCD38DD5-B993-4D85-6F74-B79C4373B56C}"/>
          </ac:spMkLst>
        </pc:spChg>
        <pc:spChg chg="mod">
          <ac:chgData name="韩景晔" userId="ded93679-235b-4e45-a11d-faf34fb1c87e" providerId="ADAL" clId="{3542B0C9-B3FE-4B4D-86BC-D4D709B0588B}" dt="2023-02-10T09:08:08.952" v="997" actId="1076"/>
          <ac:spMkLst>
            <pc:docMk/>
            <pc:sldMk cId="3879188427" sldId="317"/>
            <ac:spMk id="74" creationId="{FC99756C-2A8E-83E7-97A4-F83F098667EB}"/>
          </ac:spMkLst>
        </pc:spChg>
        <pc:spChg chg="del">
          <ac:chgData name="韩景晔" userId="ded93679-235b-4e45-a11d-faf34fb1c87e" providerId="ADAL" clId="{3542B0C9-B3FE-4B4D-86BC-D4D709B0588B}" dt="2023-02-09T08:38:07.450" v="0" actId="478"/>
          <ac:spMkLst>
            <pc:docMk/>
            <pc:sldMk cId="3879188427" sldId="317"/>
            <ac:spMk id="75" creationId="{B1DFA128-0469-2EAF-C790-A024A106D757}"/>
          </ac:spMkLst>
        </pc:spChg>
        <pc:spChg chg="del">
          <ac:chgData name="韩景晔" userId="ded93679-235b-4e45-a11d-faf34fb1c87e" providerId="ADAL" clId="{3542B0C9-B3FE-4B4D-86BC-D4D709B0588B}" dt="2023-02-09T08:38:07.450" v="0" actId="478"/>
          <ac:spMkLst>
            <pc:docMk/>
            <pc:sldMk cId="3879188427" sldId="317"/>
            <ac:spMk id="78" creationId="{9B23E5DE-596B-4BEF-6DC2-574AFB2000E5}"/>
          </ac:spMkLst>
        </pc:spChg>
        <pc:spChg chg="del">
          <ac:chgData name="韩景晔" userId="ded93679-235b-4e45-a11d-faf34fb1c87e" providerId="ADAL" clId="{3542B0C9-B3FE-4B4D-86BC-D4D709B0588B}" dt="2023-02-09T08:38:07.450" v="0" actId="478"/>
          <ac:spMkLst>
            <pc:docMk/>
            <pc:sldMk cId="3879188427" sldId="317"/>
            <ac:spMk id="85" creationId="{B4FF20EB-B5A8-5C73-9E3E-6D7D1AECCE28}"/>
          </ac:spMkLst>
        </pc:spChg>
        <pc:spChg chg="del">
          <ac:chgData name="韩景晔" userId="ded93679-235b-4e45-a11d-faf34fb1c87e" providerId="ADAL" clId="{3542B0C9-B3FE-4B4D-86BC-D4D709B0588B}" dt="2023-02-09T08:38:07.450" v="0" actId="478"/>
          <ac:spMkLst>
            <pc:docMk/>
            <pc:sldMk cId="3879188427" sldId="317"/>
            <ac:spMk id="87" creationId="{22A37138-CFB0-3234-D688-553BF944AF76}"/>
          </ac:spMkLst>
        </pc:spChg>
        <pc:spChg chg="mod">
          <ac:chgData name="韩景晔" userId="ded93679-235b-4e45-a11d-faf34fb1c87e" providerId="ADAL" clId="{3542B0C9-B3FE-4B4D-86BC-D4D709B0588B}" dt="2023-02-10T09:08:08.952" v="997" actId="1076"/>
          <ac:spMkLst>
            <pc:docMk/>
            <pc:sldMk cId="3879188427" sldId="317"/>
            <ac:spMk id="92" creationId="{80860F66-5847-013A-A297-593399AC4122}"/>
          </ac:spMkLst>
        </pc:spChg>
        <pc:spChg chg="mod">
          <ac:chgData name="韩景晔" userId="ded93679-235b-4e45-a11d-faf34fb1c87e" providerId="ADAL" clId="{3542B0C9-B3FE-4B4D-86BC-D4D709B0588B}" dt="2023-02-10T09:08:08.952" v="997" actId="1076"/>
          <ac:spMkLst>
            <pc:docMk/>
            <pc:sldMk cId="3879188427" sldId="317"/>
            <ac:spMk id="93" creationId="{5995DF5B-E647-5DB6-0136-90BD6CD86DA4}"/>
          </ac:spMkLst>
        </pc:spChg>
        <pc:spChg chg="mod">
          <ac:chgData name="韩景晔" userId="ded93679-235b-4e45-a11d-faf34fb1c87e" providerId="ADAL" clId="{3542B0C9-B3FE-4B4D-86BC-D4D709B0588B}" dt="2023-02-10T09:08:08.952" v="997" actId="1076"/>
          <ac:spMkLst>
            <pc:docMk/>
            <pc:sldMk cId="3879188427" sldId="317"/>
            <ac:spMk id="94" creationId="{DB70938E-2380-0C47-2567-1C9B9EFF2331}"/>
          </ac:spMkLst>
        </pc:spChg>
        <pc:grpChg chg="add mod">
          <ac:chgData name="韩景晔" userId="ded93679-235b-4e45-a11d-faf34fb1c87e" providerId="ADAL" clId="{3542B0C9-B3FE-4B4D-86BC-D4D709B0588B}" dt="2023-02-10T09:08:08.952" v="997" actId="1076"/>
          <ac:grpSpMkLst>
            <pc:docMk/>
            <pc:sldMk cId="3879188427" sldId="317"/>
            <ac:grpSpMk id="3" creationId="{48E43E75-28CE-A1E8-D138-8E94C0FCDEC0}"/>
          </ac:grpSpMkLst>
        </pc:grpChg>
        <pc:grpChg chg="add mod">
          <ac:chgData name="韩景晔" userId="ded93679-235b-4e45-a11d-faf34fb1c87e" providerId="ADAL" clId="{3542B0C9-B3FE-4B4D-86BC-D4D709B0588B}" dt="2023-02-10T09:23:43.741" v="1433" actId="164"/>
          <ac:grpSpMkLst>
            <pc:docMk/>
            <pc:sldMk cId="3879188427" sldId="317"/>
            <ac:grpSpMk id="15" creationId="{3D91128D-F4D0-15BD-058C-F1DAE02BFFC6}"/>
          </ac:grpSpMkLst>
        </pc:grpChg>
        <pc:grpChg chg="add del mod">
          <ac:chgData name="韩景晔" userId="ded93679-235b-4e45-a11d-faf34fb1c87e" providerId="ADAL" clId="{3542B0C9-B3FE-4B4D-86BC-D4D709B0588B}" dt="2023-02-10T09:04:06.554" v="949" actId="478"/>
          <ac:grpSpMkLst>
            <pc:docMk/>
            <pc:sldMk cId="3879188427" sldId="317"/>
            <ac:grpSpMk id="18" creationId="{01B72559-37E4-8E00-49B3-AB3F47273360}"/>
          </ac:grpSpMkLst>
        </pc:grpChg>
        <pc:picChg chg="mod">
          <ac:chgData name="韩景晔" userId="ded93679-235b-4e45-a11d-faf34fb1c87e" providerId="ADAL" clId="{3542B0C9-B3FE-4B4D-86BC-D4D709B0588B}" dt="2023-02-10T09:08:08.952" v="997" actId="1076"/>
          <ac:picMkLst>
            <pc:docMk/>
            <pc:sldMk cId="3879188427" sldId="317"/>
            <ac:picMk id="5" creationId="{0BF8395E-9A92-2764-D782-2820BDAC1849}"/>
          </ac:picMkLst>
        </pc:picChg>
        <pc:picChg chg="mod">
          <ac:chgData name="韩景晔" userId="ded93679-235b-4e45-a11d-faf34fb1c87e" providerId="ADAL" clId="{3542B0C9-B3FE-4B4D-86BC-D4D709B0588B}" dt="2023-02-10T09:08:08.952" v="997" actId="1076"/>
          <ac:picMkLst>
            <pc:docMk/>
            <pc:sldMk cId="3879188427" sldId="317"/>
            <ac:picMk id="81" creationId="{29A24EC4-659A-0719-017C-2799D8D21F6D}"/>
          </ac:picMkLst>
        </pc:picChg>
        <pc:cxnChg chg="del mod">
          <ac:chgData name="韩景晔" userId="ded93679-235b-4e45-a11d-faf34fb1c87e" providerId="ADAL" clId="{3542B0C9-B3FE-4B4D-86BC-D4D709B0588B}" dt="2023-02-10T08:39:31.700" v="674" actId="478"/>
          <ac:cxnSpMkLst>
            <pc:docMk/>
            <pc:sldMk cId="3879188427" sldId="317"/>
            <ac:cxnSpMk id="2" creationId="{1321B1BF-D823-567B-E606-80C8ACFB58B4}"/>
          </ac:cxnSpMkLst>
        </pc:cxnChg>
        <pc:cxnChg chg="add del mod">
          <ac:chgData name="韩景晔" userId="ded93679-235b-4e45-a11d-faf34fb1c87e" providerId="ADAL" clId="{3542B0C9-B3FE-4B4D-86BC-D4D709B0588B}" dt="2023-02-10T10:18:54.336" v="3158" actId="478"/>
          <ac:cxnSpMkLst>
            <pc:docMk/>
            <pc:sldMk cId="3879188427" sldId="317"/>
            <ac:cxnSpMk id="8" creationId="{C3DD7C1F-DA45-94CD-5BE9-E2FD898B2889}"/>
          </ac:cxnSpMkLst>
        </pc:cxnChg>
        <pc:cxnChg chg="add mod">
          <ac:chgData name="韩景晔" userId="ded93679-235b-4e45-a11d-faf34fb1c87e" providerId="ADAL" clId="{3542B0C9-B3FE-4B4D-86BC-D4D709B0588B}" dt="2023-02-10T09:23:43.741" v="1433" actId="164"/>
          <ac:cxnSpMkLst>
            <pc:docMk/>
            <pc:sldMk cId="3879188427" sldId="317"/>
            <ac:cxnSpMk id="9" creationId="{25E86A90-7BBD-53E6-223A-F204673893B2}"/>
          </ac:cxnSpMkLst>
        </pc:cxnChg>
        <pc:cxnChg chg="add mod">
          <ac:chgData name="韩景晔" userId="ded93679-235b-4e45-a11d-faf34fb1c87e" providerId="ADAL" clId="{3542B0C9-B3FE-4B4D-86BC-D4D709B0588B}" dt="2023-02-10T09:23:43.741" v="1433" actId="164"/>
          <ac:cxnSpMkLst>
            <pc:docMk/>
            <pc:sldMk cId="3879188427" sldId="317"/>
            <ac:cxnSpMk id="13" creationId="{8ACFCDAF-9029-687D-3B44-BEFBD2B57425}"/>
          </ac:cxnSpMkLst>
        </pc:cxnChg>
        <pc:cxnChg chg="add mod">
          <ac:chgData name="韩景晔" userId="ded93679-235b-4e45-a11d-faf34fb1c87e" providerId="ADAL" clId="{3542B0C9-B3FE-4B4D-86BC-D4D709B0588B}" dt="2023-02-10T08:58:42.572" v="911" actId="1076"/>
          <ac:cxnSpMkLst>
            <pc:docMk/>
            <pc:sldMk cId="3879188427" sldId="317"/>
            <ac:cxnSpMk id="13" creationId="{9CDC5DE1-C06F-6253-FCAA-62F748B94613}"/>
          </ac:cxnSpMkLst>
        </pc:cxnChg>
        <pc:cxnChg chg="add del mod">
          <ac:chgData name="韩景晔" userId="ded93679-235b-4e45-a11d-faf34fb1c87e" providerId="ADAL" clId="{3542B0C9-B3FE-4B4D-86BC-D4D709B0588B}" dt="2023-02-10T08:55:55.781" v="860" actId="478"/>
          <ac:cxnSpMkLst>
            <pc:docMk/>
            <pc:sldMk cId="3879188427" sldId="317"/>
            <ac:cxnSpMk id="14" creationId="{BCEE78A2-7D5C-A9AA-CF13-62D20C2BF2D4}"/>
          </ac:cxnSpMkLst>
        </pc:cxnChg>
        <pc:cxnChg chg="add mod">
          <ac:chgData name="韩景晔" userId="ded93679-235b-4e45-a11d-faf34fb1c87e" providerId="ADAL" clId="{3542B0C9-B3FE-4B4D-86BC-D4D709B0588B}" dt="2023-02-10T08:58:42.572" v="911" actId="1076"/>
          <ac:cxnSpMkLst>
            <pc:docMk/>
            <pc:sldMk cId="3879188427" sldId="317"/>
            <ac:cxnSpMk id="17" creationId="{2270EE6E-D9D8-795B-3A68-7B688F288417}"/>
          </ac:cxnSpMkLst>
        </pc:cxnChg>
        <pc:cxnChg chg="add del">
          <ac:chgData name="韩景晔" userId="ded93679-235b-4e45-a11d-faf34fb1c87e" providerId="ADAL" clId="{3542B0C9-B3FE-4B4D-86BC-D4D709B0588B}" dt="2023-02-10T09:03:34.920" v="946" actId="11529"/>
          <ac:cxnSpMkLst>
            <pc:docMk/>
            <pc:sldMk cId="3879188427" sldId="317"/>
            <ac:cxnSpMk id="23" creationId="{3C21FCB4-5A1B-7970-5431-5B0EC87838BD}"/>
          </ac:cxnSpMkLst>
        </pc:cxnChg>
        <pc:cxnChg chg="del mod">
          <ac:chgData name="韩景晔" userId="ded93679-235b-4e45-a11d-faf34fb1c87e" providerId="ADAL" clId="{3542B0C9-B3FE-4B4D-86BC-D4D709B0588B}" dt="2023-02-09T08:38:07.450" v="0" actId="478"/>
          <ac:cxnSpMkLst>
            <pc:docMk/>
            <pc:sldMk cId="3879188427" sldId="317"/>
            <ac:cxnSpMk id="66" creationId="{6F9282D9-0AA7-943E-76FA-4B550A5D21E0}"/>
          </ac:cxnSpMkLst>
        </pc:cxnChg>
        <pc:cxnChg chg="del mod">
          <ac:chgData name="韩景晔" userId="ded93679-235b-4e45-a11d-faf34fb1c87e" providerId="ADAL" clId="{3542B0C9-B3FE-4B4D-86BC-D4D709B0588B}" dt="2023-02-09T08:38:07.450" v="0" actId="478"/>
          <ac:cxnSpMkLst>
            <pc:docMk/>
            <pc:sldMk cId="3879188427" sldId="317"/>
            <ac:cxnSpMk id="67" creationId="{CD256B7D-8C19-EEF1-BEE7-F634A2FCD616}"/>
          </ac:cxnSpMkLst>
        </pc:cxnChg>
        <pc:cxnChg chg="mod">
          <ac:chgData name="韩景晔" userId="ded93679-235b-4e45-a11d-faf34fb1c87e" providerId="ADAL" clId="{3542B0C9-B3FE-4B4D-86BC-D4D709B0588B}" dt="2023-02-10T09:08:08.952" v="997" actId="1076"/>
          <ac:cxnSpMkLst>
            <pc:docMk/>
            <pc:sldMk cId="3879188427" sldId="317"/>
            <ac:cxnSpMk id="80" creationId="{BAED9177-ACB4-3FDF-E1F7-CBB9B5961475}"/>
          </ac:cxnSpMkLst>
        </pc:cxnChg>
      </pc:sldChg>
      <pc:sldChg chg="addSp delSp modSp mod modAnim modNotesTx">
        <pc:chgData name="韩景晔" userId="ded93679-235b-4e45-a11d-faf34fb1c87e" providerId="ADAL" clId="{3542B0C9-B3FE-4B4D-86BC-D4D709B0588B}" dt="2023-02-10T19:47:22.996" v="9864" actId="14100"/>
        <pc:sldMkLst>
          <pc:docMk/>
          <pc:sldMk cId="2676325765" sldId="318"/>
        </pc:sldMkLst>
        <pc:spChg chg="add del mod">
          <ac:chgData name="韩景晔" userId="ded93679-235b-4e45-a11d-faf34fb1c87e" providerId="ADAL" clId="{3542B0C9-B3FE-4B4D-86BC-D4D709B0588B}" dt="2023-02-10T09:41:50.903" v="1761" actId="21"/>
          <ac:spMkLst>
            <pc:docMk/>
            <pc:sldMk cId="2676325765" sldId="318"/>
            <ac:spMk id="3" creationId="{2E551C8A-0797-673B-8DE1-B9F96F4B057A}"/>
          </ac:spMkLst>
        </pc:spChg>
        <pc:spChg chg="del">
          <ac:chgData name="韩景晔" userId="ded93679-235b-4e45-a11d-faf34fb1c87e" providerId="ADAL" clId="{3542B0C9-B3FE-4B4D-86BC-D4D709B0588B}" dt="2023-02-09T13:08:59.707" v="123" actId="478"/>
          <ac:spMkLst>
            <pc:docMk/>
            <pc:sldMk cId="2676325765" sldId="318"/>
            <ac:spMk id="3" creationId="{341AEC6F-6BC9-94CC-011F-467DD79D5C6F}"/>
          </ac:spMkLst>
        </pc:spChg>
        <pc:spChg chg="mod">
          <ac:chgData name="韩景晔" userId="ded93679-235b-4e45-a11d-faf34fb1c87e" providerId="ADAL" clId="{3542B0C9-B3FE-4B4D-86BC-D4D709B0588B}" dt="2023-02-10T09:29:17.825" v="1514" actId="20577"/>
          <ac:spMkLst>
            <pc:docMk/>
            <pc:sldMk cId="2676325765" sldId="318"/>
            <ac:spMk id="4" creationId="{1E8037D2-D5A7-34F5-3A18-2E1D6CDC6DDE}"/>
          </ac:spMkLst>
        </pc:spChg>
        <pc:spChg chg="add mod">
          <ac:chgData name="韩景晔" userId="ded93679-235b-4e45-a11d-faf34fb1c87e" providerId="ADAL" clId="{3542B0C9-B3FE-4B4D-86BC-D4D709B0588B}" dt="2023-02-10T09:54:49.156" v="1959" actId="1076"/>
          <ac:spMkLst>
            <pc:docMk/>
            <pc:sldMk cId="2676325765" sldId="318"/>
            <ac:spMk id="5" creationId="{B92D8D5F-14E8-E71C-7051-C19CC32FC0A6}"/>
          </ac:spMkLst>
        </pc:spChg>
        <pc:spChg chg="add mod">
          <ac:chgData name="韩景晔" userId="ded93679-235b-4e45-a11d-faf34fb1c87e" providerId="ADAL" clId="{3542B0C9-B3FE-4B4D-86BC-D4D709B0588B}" dt="2023-02-10T19:47:10.175" v="9863" actId="1076"/>
          <ac:spMkLst>
            <pc:docMk/>
            <pc:sldMk cId="2676325765" sldId="318"/>
            <ac:spMk id="6" creationId="{3986340B-8454-FF18-E30D-F87222C9D681}"/>
          </ac:spMkLst>
        </pc:spChg>
        <pc:spChg chg="del">
          <ac:chgData name="韩景晔" userId="ded93679-235b-4e45-a11d-faf34fb1c87e" providerId="ADAL" clId="{3542B0C9-B3FE-4B4D-86BC-D4D709B0588B}" dt="2023-02-09T13:08:58.462" v="122" actId="478"/>
          <ac:spMkLst>
            <pc:docMk/>
            <pc:sldMk cId="2676325765" sldId="318"/>
            <ac:spMk id="6" creationId="{E639F6F9-EE16-C361-9DE0-3B6A072E23D3}"/>
          </ac:spMkLst>
        </pc:spChg>
        <pc:spChg chg="add del mod">
          <ac:chgData name="韩景晔" userId="ded93679-235b-4e45-a11d-faf34fb1c87e" providerId="ADAL" clId="{3542B0C9-B3FE-4B4D-86BC-D4D709B0588B}" dt="2023-02-09T13:09:34.539" v="140"/>
          <ac:spMkLst>
            <pc:docMk/>
            <pc:sldMk cId="2676325765" sldId="318"/>
            <ac:spMk id="8" creationId="{5D300E9B-4B5A-F364-EFD0-149F77E3F744}"/>
          </ac:spMkLst>
        </pc:spChg>
        <pc:spChg chg="add mod">
          <ac:chgData name="韩景晔" userId="ded93679-235b-4e45-a11d-faf34fb1c87e" providerId="ADAL" clId="{3542B0C9-B3FE-4B4D-86BC-D4D709B0588B}" dt="2023-02-10T17:27:06.548" v="9785" actId="164"/>
          <ac:spMkLst>
            <pc:docMk/>
            <pc:sldMk cId="2676325765" sldId="318"/>
            <ac:spMk id="8" creationId="{9365446A-3F2A-6DD5-56B3-8B16695150FD}"/>
          </ac:spMkLst>
        </pc:spChg>
        <pc:spChg chg="add mod">
          <ac:chgData name="韩景晔" userId="ded93679-235b-4e45-a11d-faf34fb1c87e" providerId="ADAL" clId="{3542B0C9-B3FE-4B4D-86BC-D4D709B0588B}" dt="2023-02-10T17:27:06.548" v="9785" actId="164"/>
          <ac:spMkLst>
            <pc:docMk/>
            <pc:sldMk cId="2676325765" sldId="318"/>
            <ac:spMk id="9" creationId="{6F85474B-D67D-C572-7133-9A7524C84BE1}"/>
          </ac:spMkLst>
        </pc:spChg>
        <pc:spChg chg="del">
          <ac:chgData name="韩景晔" userId="ded93679-235b-4e45-a11d-faf34fb1c87e" providerId="ADAL" clId="{3542B0C9-B3FE-4B4D-86BC-D4D709B0588B}" dt="2023-02-09T13:09:00.391" v="124" actId="478"/>
          <ac:spMkLst>
            <pc:docMk/>
            <pc:sldMk cId="2676325765" sldId="318"/>
            <ac:spMk id="9" creationId="{763CE992-EE1D-466D-3326-43DD4CCC912A}"/>
          </ac:spMkLst>
        </pc:spChg>
        <pc:spChg chg="del">
          <ac:chgData name="韩景晔" userId="ded93679-235b-4e45-a11d-faf34fb1c87e" providerId="ADAL" clId="{3542B0C9-B3FE-4B4D-86BC-D4D709B0588B}" dt="2023-02-09T13:08:56.684" v="121" actId="478"/>
          <ac:spMkLst>
            <pc:docMk/>
            <pc:sldMk cId="2676325765" sldId="318"/>
            <ac:spMk id="10" creationId="{DBF168F5-9D84-01FE-B201-5A5F76ADB822}"/>
          </ac:spMkLst>
        </pc:spChg>
        <pc:spChg chg="add del mod">
          <ac:chgData name="韩景晔" userId="ded93679-235b-4e45-a11d-faf34fb1c87e" providerId="ADAL" clId="{3542B0C9-B3FE-4B4D-86BC-D4D709B0588B}" dt="2023-02-09T13:10:33.394" v="156" actId="478"/>
          <ac:spMkLst>
            <pc:docMk/>
            <pc:sldMk cId="2676325765" sldId="318"/>
            <ac:spMk id="12" creationId="{FF5388A9-84E3-42F4-E449-692B8F773AA3}"/>
          </ac:spMkLst>
        </pc:spChg>
        <pc:spChg chg="mod">
          <ac:chgData name="韩景晔" userId="ded93679-235b-4e45-a11d-faf34fb1c87e" providerId="ADAL" clId="{3542B0C9-B3FE-4B4D-86BC-D4D709B0588B}" dt="2023-02-10T09:50:57.724" v="1945" actId="1076"/>
          <ac:spMkLst>
            <pc:docMk/>
            <pc:sldMk cId="2676325765" sldId="318"/>
            <ac:spMk id="13" creationId="{37A5EAA7-8C6E-2BCB-0625-8D49F6454D49}"/>
          </ac:spMkLst>
        </pc:spChg>
        <pc:spChg chg="add mod">
          <ac:chgData name="韩景晔" userId="ded93679-235b-4e45-a11d-faf34fb1c87e" providerId="ADAL" clId="{3542B0C9-B3FE-4B4D-86BC-D4D709B0588B}" dt="2023-02-10T19:46:59.371" v="9861" actId="1076"/>
          <ac:spMkLst>
            <pc:docMk/>
            <pc:sldMk cId="2676325765" sldId="318"/>
            <ac:spMk id="15" creationId="{7D0A602E-F2B1-DD1F-76A1-86CEF77A9312}"/>
          </ac:spMkLst>
        </pc:spChg>
        <pc:spChg chg="mod">
          <ac:chgData name="韩景晔" userId="ded93679-235b-4e45-a11d-faf34fb1c87e" providerId="ADAL" clId="{3542B0C9-B3FE-4B4D-86BC-D4D709B0588B}" dt="2023-02-10T09:50:54.792" v="1944" actId="1076"/>
          <ac:spMkLst>
            <pc:docMk/>
            <pc:sldMk cId="2676325765" sldId="318"/>
            <ac:spMk id="16" creationId="{EDCE13DB-B975-A41D-973D-791734406D58}"/>
          </ac:spMkLst>
        </pc:spChg>
        <pc:spChg chg="del">
          <ac:chgData name="韩景晔" userId="ded93679-235b-4e45-a11d-faf34fb1c87e" providerId="ADAL" clId="{3542B0C9-B3FE-4B4D-86BC-D4D709B0588B}" dt="2023-02-09T13:09:06.767" v="129" actId="478"/>
          <ac:spMkLst>
            <pc:docMk/>
            <pc:sldMk cId="2676325765" sldId="318"/>
            <ac:spMk id="17" creationId="{7DFD58E5-3476-4C87-C668-3BA1B1CAB7F7}"/>
          </ac:spMkLst>
        </pc:spChg>
        <pc:spChg chg="del">
          <ac:chgData name="韩景晔" userId="ded93679-235b-4e45-a11d-faf34fb1c87e" providerId="ADAL" clId="{3542B0C9-B3FE-4B4D-86BC-D4D709B0588B}" dt="2023-02-09T13:09:01.734" v="125" actId="478"/>
          <ac:spMkLst>
            <pc:docMk/>
            <pc:sldMk cId="2676325765" sldId="318"/>
            <ac:spMk id="20" creationId="{A9E971A2-499F-0F86-B9F5-C94AB9A8B189}"/>
          </ac:spMkLst>
        </pc:spChg>
        <pc:spChg chg="del">
          <ac:chgData name="韩景晔" userId="ded93679-235b-4e45-a11d-faf34fb1c87e" providerId="ADAL" clId="{3542B0C9-B3FE-4B4D-86BC-D4D709B0588B}" dt="2023-02-09T13:09:02.739" v="126" actId="478"/>
          <ac:spMkLst>
            <pc:docMk/>
            <pc:sldMk cId="2676325765" sldId="318"/>
            <ac:spMk id="21" creationId="{9347FF4E-31AB-C990-AC8D-59D9D8A4E99D}"/>
          </ac:spMkLst>
        </pc:spChg>
        <pc:spChg chg="add mod">
          <ac:chgData name="韩景晔" userId="ded93679-235b-4e45-a11d-faf34fb1c87e" providerId="ADAL" clId="{3542B0C9-B3FE-4B4D-86BC-D4D709B0588B}" dt="2023-02-10T17:02:32.265" v="9478" actId="20577"/>
          <ac:spMkLst>
            <pc:docMk/>
            <pc:sldMk cId="2676325765" sldId="318"/>
            <ac:spMk id="21" creationId="{D766A91B-1B88-B07D-1C5C-198D5A5B0EB7}"/>
          </ac:spMkLst>
        </pc:spChg>
        <pc:spChg chg="del">
          <ac:chgData name="韩景晔" userId="ded93679-235b-4e45-a11d-faf34fb1c87e" providerId="ADAL" clId="{3542B0C9-B3FE-4B4D-86BC-D4D709B0588B}" dt="2023-02-09T13:08:56.684" v="121" actId="478"/>
          <ac:spMkLst>
            <pc:docMk/>
            <pc:sldMk cId="2676325765" sldId="318"/>
            <ac:spMk id="25" creationId="{06D0FE61-BABD-D20C-ED81-55B56E39697B}"/>
          </ac:spMkLst>
        </pc:spChg>
        <pc:grpChg chg="add mod">
          <ac:chgData name="韩景晔" userId="ded93679-235b-4e45-a11d-faf34fb1c87e" providerId="ADAL" clId="{3542B0C9-B3FE-4B4D-86BC-D4D709B0588B}" dt="2023-02-10T19:46:41.450" v="9858" actId="14100"/>
          <ac:grpSpMkLst>
            <pc:docMk/>
            <pc:sldMk cId="2676325765" sldId="318"/>
            <ac:grpSpMk id="24" creationId="{273DE646-AF19-5FF6-7492-A4617D5F79FA}"/>
          </ac:grpSpMkLst>
        </pc:grpChg>
        <pc:picChg chg="mod">
          <ac:chgData name="韩景晔" userId="ded93679-235b-4e45-a11d-faf34fb1c87e" providerId="ADAL" clId="{3542B0C9-B3FE-4B4D-86BC-D4D709B0588B}" dt="2023-02-10T09:51:31.880" v="1954" actId="1076"/>
          <ac:picMkLst>
            <pc:docMk/>
            <pc:sldMk cId="2676325765" sldId="318"/>
            <ac:picMk id="7" creationId="{7AC3F7DC-2E95-6412-751D-E6AA0635E3C3}"/>
          </ac:picMkLst>
        </pc:picChg>
        <pc:cxnChg chg="del">
          <ac:chgData name="韩景晔" userId="ded93679-235b-4e45-a11d-faf34fb1c87e" providerId="ADAL" clId="{3542B0C9-B3FE-4B4D-86BC-D4D709B0588B}" dt="2023-02-10T10:18:59.619" v="3160" actId="478"/>
          <ac:cxnSpMkLst>
            <pc:docMk/>
            <pc:sldMk cId="2676325765" sldId="318"/>
            <ac:cxnSpMk id="2" creationId="{1321B1BF-D823-567B-E606-80C8ACFB58B4}"/>
          </ac:cxnSpMkLst>
        </pc:cxnChg>
        <pc:cxnChg chg="add mod">
          <ac:chgData name="韩景晔" userId="ded93679-235b-4e45-a11d-faf34fb1c87e" providerId="ADAL" clId="{3542B0C9-B3FE-4B4D-86BC-D4D709B0588B}" dt="2023-02-10T19:47:22.996" v="9864" actId="14100"/>
          <ac:cxnSpMkLst>
            <pc:docMk/>
            <pc:sldMk cId="2676325765" sldId="318"/>
            <ac:cxnSpMk id="11" creationId="{FD4E4450-C8D3-A8BD-D5CF-308C3A09EF0B}"/>
          </ac:cxnSpMkLst>
        </pc:cxnChg>
        <pc:cxnChg chg="del">
          <ac:chgData name="韩景晔" userId="ded93679-235b-4e45-a11d-faf34fb1c87e" providerId="ADAL" clId="{3542B0C9-B3FE-4B4D-86BC-D4D709B0588B}" dt="2023-02-10T10:18:56.927" v="3159" actId="478"/>
          <ac:cxnSpMkLst>
            <pc:docMk/>
            <pc:sldMk cId="2676325765" sldId="318"/>
            <ac:cxnSpMk id="14" creationId="{0ECAF4AC-BA71-E748-B103-5D02468B81A9}"/>
          </ac:cxnSpMkLst>
        </pc:cxnChg>
        <pc:cxnChg chg="add mod">
          <ac:chgData name="韩景晔" userId="ded93679-235b-4e45-a11d-faf34fb1c87e" providerId="ADAL" clId="{3542B0C9-B3FE-4B4D-86BC-D4D709B0588B}" dt="2023-02-10T17:27:06.548" v="9785" actId="164"/>
          <ac:cxnSpMkLst>
            <pc:docMk/>
            <pc:sldMk cId="2676325765" sldId="318"/>
            <ac:cxnSpMk id="17" creationId="{DB0DB09B-A3AF-53A7-BD3D-97385510AF56}"/>
          </ac:cxnSpMkLst>
        </pc:cxnChg>
        <pc:cxnChg chg="del">
          <ac:chgData name="韩景晔" userId="ded93679-235b-4e45-a11d-faf34fb1c87e" providerId="ADAL" clId="{3542B0C9-B3FE-4B4D-86BC-D4D709B0588B}" dt="2023-02-09T13:09:04.860" v="128" actId="478"/>
          <ac:cxnSpMkLst>
            <pc:docMk/>
            <pc:sldMk cId="2676325765" sldId="318"/>
            <ac:cxnSpMk id="18" creationId="{F903D086-159C-7094-DA67-6C53391BED55}"/>
          </ac:cxnSpMkLst>
        </pc:cxnChg>
        <pc:cxnChg chg="del">
          <ac:chgData name="韩景晔" userId="ded93679-235b-4e45-a11d-faf34fb1c87e" providerId="ADAL" clId="{3542B0C9-B3FE-4B4D-86BC-D4D709B0588B}" dt="2023-02-09T13:09:03.518" v="127" actId="478"/>
          <ac:cxnSpMkLst>
            <pc:docMk/>
            <pc:sldMk cId="2676325765" sldId="318"/>
            <ac:cxnSpMk id="19" creationId="{49CAE2BF-99D7-1764-5769-8D91CA514D9B}"/>
          </ac:cxnSpMkLst>
        </pc:cxnChg>
      </pc:sldChg>
      <pc:sldChg chg="del">
        <pc:chgData name="韩景晔" userId="ded93679-235b-4e45-a11d-faf34fb1c87e" providerId="ADAL" clId="{3542B0C9-B3FE-4B4D-86BC-D4D709B0588B}" dt="2023-02-09T13:10:31.130" v="155" actId="47"/>
        <pc:sldMkLst>
          <pc:docMk/>
          <pc:sldMk cId="505365062" sldId="320"/>
        </pc:sldMkLst>
      </pc:sldChg>
      <pc:sldChg chg="add del">
        <pc:chgData name="韩景晔" userId="ded93679-235b-4e45-a11d-faf34fb1c87e" providerId="ADAL" clId="{3542B0C9-B3FE-4B4D-86BC-D4D709B0588B}" dt="2023-02-09T13:10:42.168" v="159" actId="47"/>
        <pc:sldMkLst>
          <pc:docMk/>
          <pc:sldMk cId="3086156871" sldId="321"/>
        </pc:sldMkLst>
      </pc:sldChg>
      <pc:sldChg chg="del">
        <pc:chgData name="韩景晔" userId="ded93679-235b-4e45-a11d-faf34fb1c87e" providerId="ADAL" clId="{3542B0C9-B3FE-4B4D-86BC-D4D709B0588B}" dt="2023-02-09T13:10:45.685" v="160" actId="47"/>
        <pc:sldMkLst>
          <pc:docMk/>
          <pc:sldMk cId="963434385" sldId="322"/>
        </pc:sldMkLst>
      </pc:sldChg>
      <pc:sldChg chg="addSp delSp modSp mod modNotesTx">
        <pc:chgData name="韩景晔" userId="ded93679-235b-4e45-a11d-faf34fb1c87e" providerId="ADAL" clId="{3542B0C9-B3FE-4B4D-86BC-D4D709B0588B}" dt="2023-02-10T10:29:24.172" v="3794"/>
        <pc:sldMkLst>
          <pc:docMk/>
          <pc:sldMk cId="2956553228" sldId="324"/>
        </pc:sldMkLst>
        <pc:spChg chg="add del mod">
          <ac:chgData name="韩景晔" userId="ded93679-235b-4e45-a11d-faf34fb1c87e" providerId="ADAL" clId="{3542B0C9-B3FE-4B4D-86BC-D4D709B0588B}" dt="2023-02-10T09:50:40.804" v="1943" actId="21"/>
          <ac:spMkLst>
            <pc:docMk/>
            <pc:sldMk cId="2956553228" sldId="324"/>
            <ac:spMk id="2" creationId="{08D30FD1-9B5D-3F79-1546-01A413E73578}"/>
          </ac:spMkLst>
        </pc:spChg>
        <pc:spChg chg="mod">
          <ac:chgData name="韩景晔" userId="ded93679-235b-4e45-a11d-faf34fb1c87e" providerId="ADAL" clId="{3542B0C9-B3FE-4B4D-86BC-D4D709B0588B}" dt="2023-02-10T10:03:00.324" v="2522" actId="1076"/>
          <ac:spMkLst>
            <pc:docMk/>
            <pc:sldMk cId="2956553228" sldId="324"/>
            <ac:spMk id="5" creationId="{2B06AF3C-5290-FA63-067F-128517E7A9FC}"/>
          </ac:spMkLst>
        </pc:spChg>
        <pc:spChg chg="add mod">
          <ac:chgData name="韩景晔" userId="ded93679-235b-4e45-a11d-faf34fb1c87e" providerId="ADAL" clId="{3542B0C9-B3FE-4B4D-86BC-D4D709B0588B}" dt="2023-02-10T10:22:23.556" v="3512" actId="20577"/>
          <ac:spMkLst>
            <pc:docMk/>
            <pc:sldMk cId="2956553228" sldId="324"/>
            <ac:spMk id="8" creationId="{09808A7D-C2CC-F962-9B98-BEA76D8EF460}"/>
          </ac:spMkLst>
        </pc:spChg>
        <pc:spChg chg="add mod">
          <ac:chgData name="韩景晔" userId="ded93679-235b-4e45-a11d-faf34fb1c87e" providerId="ADAL" clId="{3542B0C9-B3FE-4B4D-86BC-D4D709B0588B}" dt="2023-02-10T10:21:53.726" v="3479" actId="1076"/>
          <ac:spMkLst>
            <pc:docMk/>
            <pc:sldMk cId="2956553228" sldId="324"/>
            <ac:spMk id="12" creationId="{E98807CA-1C22-BF72-A54F-C8070BC148E0}"/>
          </ac:spMkLst>
        </pc:spChg>
        <pc:spChg chg="add mod">
          <ac:chgData name="韩景晔" userId="ded93679-235b-4e45-a11d-faf34fb1c87e" providerId="ADAL" clId="{3542B0C9-B3FE-4B4D-86BC-D4D709B0588B}" dt="2023-02-10T10:22:00.962" v="3483" actId="1076"/>
          <ac:spMkLst>
            <pc:docMk/>
            <pc:sldMk cId="2956553228" sldId="324"/>
            <ac:spMk id="16" creationId="{CCEB3CAD-2A38-7CB1-9B28-FF12F6E893B6}"/>
          </ac:spMkLst>
        </pc:spChg>
        <pc:spChg chg="add del mod">
          <ac:chgData name="韩景晔" userId="ded93679-235b-4e45-a11d-faf34fb1c87e" providerId="ADAL" clId="{3542B0C9-B3FE-4B4D-86BC-D4D709B0588B}" dt="2023-02-10T10:23:50.346" v="3630" actId="20577"/>
          <ac:spMkLst>
            <pc:docMk/>
            <pc:sldMk cId="2956553228" sldId="324"/>
            <ac:spMk id="18" creationId="{4F762DC3-E6C0-575C-9253-7CBF72A518E9}"/>
          </ac:spMkLst>
        </pc:spChg>
        <pc:spChg chg="add mod">
          <ac:chgData name="韩景晔" userId="ded93679-235b-4e45-a11d-faf34fb1c87e" providerId="ADAL" clId="{3542B0C9-B3FE-4B4D-86BC-D4D709B0588B}" dt="2023-02-10T10:23:52.856" v="3635" actId="20577"/>
          <ac:spMkLst>
            <pc:docMk/>
            <pc:sldMk cId="2956553228" sldId="324"/>
            <ac:spMk id="19" creationId="{8ECE771F-E318-84A7-7941-F845FA936B90}"/>
          </ac:spMkLst>
        </pc:spChg>
        <pc:spChg chg="add mod">
          <ac:chgData name="韩景晔" userId="ded93679-235b-4e45-a11d-faf34fb1c87e" providerId="ADAL" clId="{3542B0C9-B3FE-4B4D-86BC-D4D709B0588B}" dt="2023-02-10T10:21:39.970" v="3477" actId="1076"/>
          <ac:spMkLst>
            <pc:docMk/>
            <pc:sldMk cId="2956553228" sldId="324"/>
            <ac:spMk id="20" creationId="{5C2A427F-910E-0CAD-3696-8B655F8CC069}"/>
          </ac:spMkLst>
        </pc:spChg>
        <pc:spChg chg="add mod">
          <ac:chgData name="韩景晔" userId="ded93679-235b-4e45-a11d-faf34fb1c87e" providerId="ADAL" clId="{3542B0C9-B3FE-4B4D-86BC-D4D709B0588B}" dt="2023-02-10T10:21:39.970" v="3477" actId="1076"/>
          <ac:spMkLst>
            <pc:docMk/>
            <pc:sldMk cId="2956553228" sldId="324"/>
            <ac:spMk id="21" creationId="{662D4589-0811-7557-1BCD-D0AE93C0A2EA}"/>
          </ac:spMkLst>
        </pc:spChg>
        <pc:picChg chg="add del mod">
          <ac:chgData name="韩景晔" userId="ded93679-235b-4e45-a11d-faf34fb1c87e" providerId="ADAL" clId="{3542B0C9-B3FE-4B4D-86BC-D4D709B0588B}" dt="2023-02-09T13:17:51.555" v="170" actId="478"/>
          <ac:picMkLst>
            <pc:docMk/>
            <pc:sldMk cId="2956553228" sldId="324"/>
            <ac:picMk id="2" creationId="{195FE592-5F7F-3E58-63A3-4C3FED9F957D}"/>
          </ac:picMkLst>
        </pc:picChg>
        <pc:picChg chg="mod">
          <ac:chgData name="韩景晔" userId="ded93679-235b-4e45-a11d-faf34fb1c87e" providerId="ADAL" clId="{3542B0C9-B3FE-4B4D-86BC-D4D709B0588B}" dt="2023-02-10T10:03:48.062" v="2583" actId="1076"/>
          <ac:picMkLst>
            <pc:docMk/>
            <pc:sldMk cId="2956553228" sldId="324"/>
            <ac:picMk id="6" creationId="{F01D43BA-62C2-3AF8-315A-57EAA4D65A5E}"/>
          </ac:picMkLst>
        </pc:picChg>
        <pc:cxnChg chg="add mod">
          <ac:chgData name="韩景晔" userId="ded93679-235b-4e45-a11d-faf34fb1c87e" providerId="ADAL" clId="{3542B0C9-B3FE-4B4D-86BC-D4D709B0588B}" dt="2023-02-10T09:54:50.696" v="1962" actId="1076"/>
          <ac:cxnSpMkLst>
            <pc:docMk/>
            <pc:sldMk cId="2956553228" sldId="324"/>
            <ac:cxnSpMk id="4" creationId="{3D4BDB43-5EC9-D20E-ECA8-71475BA5F85D}"/>
          </ac:cxnSpMkLst>
        </pc:cxnChg>
        <pc:cxnChg chg="add del mod">
          <ac:chgData name="韩景晔" userId="ded93679-235b-4e45-a11d-faf34fb1c87e" providerId="ADAL" clId="{3542B0C9-B3FE-4B4D-86BC-D4D709B0588B}" dt="2023-02-10T10:21:44.017" v="3478" actId="478"/>
          <ac:cxnSpMkLst>
            <pc:docMk/>
            <pc:sldMk cId="2956553228" sldId="324"/>
            <ac:cxnSpMk id="10" creationId="{31F861E7-D3A8-F836-D368-98E050C2E435}"/>
          </ac:cxnSpMkLst>
        </pc:cxnChg>
      </pc:sldChg>
      <pc:sldChg chg="del">
        <pc:chgData name="韩景晔" userId="ded93679-235b-4e45-a11d-faf34fb1c87e" providerId="ADAL" clId="{3542B0C9-B3FE-4B4D-86BC-D4D709B0588B}" dt="2023-02-09T13:05:44.867" v="107" actId="47"/>
        <pc:sldMkLst>
          <pc:docMk/>
          <pc:sldMk cId="3818806697" sldId="325"/>
        </pc:sldMkLst>
      </pc:sldChg>
      <pc:sldChg chg="addSp delSp modSp mod modNotesTx">
        <pc:chgData name="韩景晔" userId="ded93679-235b-4e45-a11d-faf34fb1c87e" providerId="ADAL" clId="{3542B0C9-B3FE-4B4D-86BC-D4D709B0588B}" dt="2023-02-10T20:54:39.117" v="9991" actId="21"/>
        <pc:sldMkLst>
          <pc:docMk/>
          <pc:sldMk cId="4221807873" sldId="326"/>
        </pc:sldMkLst>
        <pc:spChg chg="add mod">
          <ac:chgData name="韩景晔" userId="ded93679-235b-4e45-a11d-faf34fb1c87e" providerId="ADAL" clId="{3542B0C9-B3FE-4B4D-86BC-D4D709B0588B}" dt="2023-02-10T10:41:13.629" v="4020" actId="20577"/>
          <ac:spMkLst>
            <pc:docMk/>
            <pc:sldMk cId="4221807873" sldId="326"/>
            <ac:spMk id="3" creationId="{848B0E01-4A58-E9B8-498D-8C79CB46DFE0}"/>
          </ac:spMkLst>
        </pc:spChg>
        <pc:spChg chg="add mod">
          <ac:chgData name="韩景晔" userId="ded93679-235b-4e45-a11d-faf34fb1c87e" providerId="ADAL" clId="{3542B0C9-B3FE-4B4D-86BC-D4D709B0588B}" dt="2023-02-10T10:41:28.422" v="4027" actId="20577"/>
          <ac:spMkLst>
            <pc:docMk/>
            <pc:sldMk cId="4221807873" sldId="326"/>
            <ac:spMk id="4" creationId="{E5C9790B-3E32-E600-5CB6-E1366EEF7F94}"/>
          </ac:spMkLst>
        </pc:spChg>
        <pc:spChg chg="mod">
          <ac:chgData name="韩景晔" userId="ded93679-235b-4e45-a11d-faf34fb1c87e" providerId="ADAL" clId="{3542B0C9-B3FE-4B4D-86BC-D4D709B0588B}" dt="2023-02-10T20:54:39.117" v="9991" actId="21"/>
          <ac:spMkLst>
            <pc:docMk/>
            <pc:sldMk cId="4221807873" sldId="326"/>
            <ac:spMk id="6" creationId="{6B632D69-C487-FEA3-02EC-BB1E60F9B953}"/>
          </ac:spMkLst>
        </pc:spChg>
        <pc:spChg chg="add del mod">
          <ac:chgData name="韩景晔" userId="ded93679-235b-4e45-a11d-faf34fb1c87e" providerId="ADAL" clId="{3542B0C9-B3FE-4B4D-86BC-D4D709B0588B}" dt="2023-02-10T20:03:38.477" v="9895" actId="1076"/>
          <ac:spMkLst>
            <pc:docMk/>
            <pc:sldMk cId="4221807873" sldId="326"/>
            <ac:spMk id="7" creationId="{4F081712-D86E-E58F-1C16-76F53B4F5CC1}"/>
          </ac:spMkLst>
        </pc:spChg>
        <pc:spChg chg="add mod">
          <ac:chgData name="韩景晔" userId="ded93679-235b-4e45-a11d-faf34fb1c87e" providerId="ADAL" clId="{3542B0C9-B3FE-4B4D-86BC-D4D709B0588B}" dt="2023-02-10T20:52:29.516" v="9957" actId="1076"/>
          <ac:spMkLst>
            <pc:docMk/>
            <pc:sldMk cId="4221807873" sldId="326"/>
            <ac:spMk id="8" creationId="{8062FC42-FB6B-0CB1-8260-5016F89F12BE}"/>
          </ac:spMkLst>
        </pc:spChg>
        <pc:spChg chg="add del mod">
          <ac:chgData name="韩景晔" userId="ded93679-235b-4e45-a11d-faf34fb1c87e" providerId="ADAL" clId="{3542B0C9-B3FE-4B4D-86BC-D4D709B0588B}" dt="2023-02-10T20:54:37.407" v="9989" actId="22"/>
          <ac:spMkLst>
            <pc:docMk/>
            <pc:sldMk cId="4221807873" sldId="326"/>
            <ac:spMk id="10" creationId="{76187038-A27C-F77F-ACBB-D32BB9D94130}"/>
          </ac:spMkLst>
        </pc:spChg>
        <pc:spChg chg="add del mod">
          <ac:chgData name="韩景晔" userId="ded93679-235b-4e45-a11d-faf34fb1c87e" providerId="ADAL" clId="{3542B0C9-B3FE-4B4D-86BC-D4D709B0588B}" dt="2023-02-10T20:54:34.457" v="9981" actId="22"/>
          <ac:spMkLst>
            <pc:docMk/>
            <pc:sldMk cId="4221807873" sldId="326"/>
            <ac:spMk id="12" creationId="{F82AC02F-0DF6-0FF7-F563-CB3F7059BC5C}"/>
          </ac:spMkLst>
        </pc:spChg>
        <pc:picChg chg="mod">
          <ac:chgData name="韩景晔" userId="ded93679-235b-4e45-a11d-faf34fb1c87e" providerId="ADAL" clId="{3542B0C9-B3FE-4B4D-86BC-D4D709B0588B}" dt="2023-02-10T20:01:33.846" v="9880" actId="1076"/>
          <ac:picMkLst>
            <pc:docMk/>
            <pc:sldMk cId="4221807873" sldId="326"/>
            <ac:picMk id="5" creationId="{3BBE024A-9038-C4BF-A80A-CE7276C79391}"/>
          </ac:picMkLst>
        </pc:picChg>
      </pc:sldChg>
      <pc:sldChg chg="addSp modSp add del mod ord modNotesTx">
        <pc:chgData name="韩景晔" userId="ded93679-235b-4e45-a11d-faf34fb1c87e" providerId="ADAL" clId="{3542B0C9-B3FE-4B4D-86BC-D4D709B0588B}" dt="2023-02-10T20:06:33.863" v="9929"/>
        <pc:sldMkLst>
          <pc:docMk/>
          <pc:sldMk cId="1037781909" sldId="327"/>
        </pc:sldMkLst>
        <pc:spChg chg="mod">
          <ac:chgData name="韩景晔" userId="ded93679-235b-4e45-a11d-faf34fb1c87e" providerId="ADAL" clId="{3542B0C9-B3FE-4B4D-86BC-D4D709B0588B}" dt="2023-02-10T11:19:31.906" v="5464"/>
          <ac:spMkLst>
            <pc:docMk/>
            <pc:sldMk cId="1037781909" sldId="327"/>
            <ac:spMk id="2" creationId="{F64A8A6E-7FF8-26BE-6DD4-5D696A8E31AA}"/>
          </ac:spMkLst>
        </pc:spChg>
        <pc:spChg chg="add mod">
          <ac:chgData name="韩景晔" userId="ded93679-235b-4e45-a11d-faf34fb1c87e" providerId="ADAL" clId="{3542B0C9-B3FE-4B4D-86BC-D4D709B0588B}" dt="2023-02-10T20:06:33.863" v="9929"/>
          <ac:spMkLst>
            <pc:docMk/>
            <pc:sldMk cId="1037781909" sldId="327"/>
            <ac:spMk id="3" creationId="{C15FD0B9-5C02-C66B-4BE8-C53792C0B7FB}"/>
          </ac:spMkLst>
        </pc:spChg>
        <pc:spChg chg="mod">
          <ac:chgData name="韩景晔" userId="ded93679-235b-4e45-a11d-faf34fb1c87e" providerId="ADAL" clId="{3542B0C9-B3FE-4B4D-86BC-D4D709B0588B}" dt="2023-02-10T10:56:58.670" v="4372" actId="1076"/>
          <ac:spMkLst>
            <pc:docMk/>
            <pc:sldMk cId="1037781909" sldId="327"/>
            <ac:spMk id="39" creationId="{5A629BE6-4836-7FB5-199A-8A7A95E594C8}"/>
          </ac:spMkLst>
        </pc:spChg>
        <pc:spChg chg="mod">
          <ac:chgData name="韩景晔" userId="ded93679-235b-4e45-a11d-faf34fb1c87e" providerId="ADAL" clId="{3542B0C9-B3FE-4B4D-86BC-D4D709B0588B}" dt="2023-02-10T10:56:11.312" v="4311" actId="1076"/>
          <ac:spMkLst>
            <pc:docMk/>
            <pc:sldMk cId="1037781909" sldId="327"/>
            <ac:spMk id="40" creationId="{A4A7F891-555C-AD73-7E6B-334D19558C0E}"/>
          </ac:spMkLst>
        </pc:spChg>
        <pc:spChg chg="mod">
          <ac:chgData name="韩景晔" userId="ded93679-235b-4e45-a11d-faf34fb1c87e" providerId="ADAL" clId="{3542B0C9-B3FE-4B4D-86BC-D4D709B0588B}" dt="2023-02-10T10:56:02.907" v="4296" actId="1076"/>
          <ac:spMkLst>
            <pc:docMk/>
            <pc:sldMk cId="1037781909" sldId="327"/>
            <ac:spMk id="41" creationId="{B7509DE4-92F2-FCEB-D200-0891FA3B794E}"/>
          </ac:spMkLst>
        </pc:spChg>
        <pc:spChg chg="mod">
          <ac:chgData name="韩景晔" userId="ded93679-235b-4e45-a11d-faf34fb1c87e" providerId="ADAL" clId="{3542B0C9-B3FE-4B4D-86BC-D4D709B0588B}" dt="2023-02-10T10:56:53.963" v="4371" actId="1076"/>
          <ac:spMkLst>
            <pc:docMk/>
            <pc:sldMk cId="1037781909" sldId="327"/>
            <ac:spMk id="42" creationId="{ACF16FDA-E800-D262-8A34-0AD235B5BD9D}"/>
          </ac:spMkLst>
        </pc:spChg>
        <pc:spChg chg="mod">
          <ac:chgData name="韩景晔" userId="ded93679-235b-4e45-a11d-faf34fb1c87e" providerId="ADAL" clId="{3542B0C9-B3FE-4B4D-86BC-D4D709B0588B}" dt="2023-02-10T10:56:38.705" v="4351" actId="1076"/>
          <ac:spMkLst>
            <pc:docMk/>
            <pc:sldMk cId="1037781909" sldId="327"/>
            <ac:spMk id="43" creationId="{4C619302-E5CF-F29E-0972-ACBC3FB2D797}"/>
          </ac:spMkLst>
        </pc:spChg>
        <pc:spChg chg="mod">
          <ac:chgData name="韩景晔" userId="ded93679-235b-4e45-a11d-faf34fb1c87e" providerId="ADAL" clId="{3542B0C9-B3FE-4B4D-86BC-D4D709B0588B}" dt="2023-02-10T10:56:27.172" v="4335" actId="1076"/>
          <ac:spMkLst>
            <pc:docMk/>
            <pc:sldMk cId="1037781909" sldId="327"/>
            <ac:spMk id="44" creationId="{0D6ADEEC-1593-FAF5-7DF7-04A8912041DF}"/>
          </ac:spMkLst>
        </pc:spChg>
        <pc:picChg chg="mod">
          <ac:chgData name="韩景晔" userId="ded93679-235b-4e45-a11d-faf34fb1c87e" providerId="ADAL" clId="{3542B0C9-B3FE-4B4D-86BC-D4D709B0588B}" dt="2023-02-09T14:36:15.636" v="225" actId="14826"/>
          <ac:picMkLst>
            <pc:docMk/>
            <pc:sldMk cId="1037781909" sldId="327"/>
            <ac:picMk id="33" creationId="{6DCAA0A0-1A62-8484-CB94-04AFF0014713}"/>
          </ac:picMkLst>
        </pc:picChg>
        <pc:picChg chg="mod">
          <ac:chgData name="韩景晔" userId="ded93679-235b-4e45-a11d-faf34fb1c87e" providerId="ADAL" clId="{3542B0C9-B3FE-4B4D-86BC-D4D709B0588B}" dt="2023-02-10T10:56:34.403" v="4350" actId="1076"/>
          <ac:picMkLst>
            <pc:docMk/>
            <pc:sldMk cId="1037781909" sldId="327"/>
            <ac:picMk id="34" creationId="{18E7FDC5-A4C4-88B3-7C06-FDBE91CB8C4F}"/>
          </ac:picMkLst>
        </pc:picChg>
        <pc:picChg chg="mod">
          <ac:chgData name="韩景晔" userId="ded93679-235b-4e45-a11d-faf34fb1c87e" providerId="ADAL" clId="{3542B0C9-B3FE-4B4D-86BC-D4D709B0588B}" dt="2023-02-10T09:55:29.995" v="1963" actId="1076"/>
          <ac:picMkLst>
            <pc:docMk/>
            <pc:sldMk cId="1037781909" sldId="327"/>
            <ac:picMk id="35" creationId="{CE0D454C-DD0D-C62D-4B91-DF89932D84E6}"/>
          </ac:picMkLst>
        </pc:picChg>
        <pc:picChg chg="mod">
          <ac:chgData name="韩景晔" userId="ded93679-235b-4e45-a11d-faf34fb1c87e" providerId="ADAL" clId="{3542B0C9-B3FE-4B4D-86BC-D4D709B0588B}" dt="2023-02-09T14:36:29.983" v="227" actId="14826"/>
          <ac:picMkLst>
            <pc:docMk/>
            <pc:sldMk cId="1037781909" sldId="327"/>
            <ac:picMk id="36" creationId="{816FA199-999C-DC63-0B5F-1522DE467A66}"/>
          </ac:picMkLst>
        </pc:picChg>
        <pc:picChg chg="mod">
          <ac:chgData name="韩景晔" userId="ded93679-235b-4e45-a11d-faf34fb1c87e" providerId="ADAL" clId="{3542B0C9-B3FE-4B4D-86BC-D4D709B0588B}" dt="2023-02-10T09:55:29.995" v="1963" actId="1076"/>
          <ac:picMkLst>
            <pc:docMk/>
            <pc:sldMk cId="1037781909" sldId="327"/>
            <ac:picMk id="37" creationId="{8031EEC3-1BC5-08C7-DA27-231CBA082FDA}"/>
          </ac:picMkLst>
        </pc:picChg>
        <pc:picChg chg="mod">
          <ac:chgData name="韩景晔" userId="ded93679-235b-4e45-a11d-faf34fb1c87e" providerId="ADAL" clId="{3542B0C9-B3FE-4B4D-86BC-D4D709B0588B}" dt="2023-02-10T09:55:29.995" v="1963" actId="1076"/>
          <ac:picMkLst>
            <pc:docMk/>
            <pc:sldMk cId="1037781909" sldId="327"/>
            <ac:picMk id="38" creationId="{FE10FCA9-19D4-18A0-9750-CE17DB6D18B8}"/>
          </ac:picMkLst>
        </pc:picChg>
      </pc:sldChg>
      <pc:sldChg chg="add del">
        <pc:chgData name="韩景晔" userId="ded93679-235b-4e45-a11d-faf34fb1c87e" providerId="ADAL" clId="{3542B0C9-B3FE-4B4D-86BC-D4D709B0588B}" dt="2023-02-09T16:18:10.001" v="528"/>
        <pc:sldMkLst>
          <pc:docMk/>
          <pc:sldMk cId="3334117292" sldId="327"/>
        </pc:sldMkLst>
      </pc:sldChg>
      <pc:sldChg chg="delSp modSp del mod">
        <pc:chgData name="韩景晔" userId="ded93679-235b-4e45-a11d-faf34fb1c87e" providerId="ADAL" clId="{3542B0C9-B3FE-4B4D-86BC-D4D709B0588B}" dt="2023-02-09T16:17:23.097" v="523" actId="47"/>
        <pc:sldMkLst>
          <pc:docMk/>
          <pc:sldMk cId="1793948604" sldId="328"/>
        </pc:sldMkLst>
        <pc:spChg chg="mod">
          <ac:chgData name="韩景晔" userId="ded93679-235b-4e45-a11d-faf34fb1c87e" providerId="ADAL" clId="{3542B0C9-B3FE-4B4D-86BC-D4D709B0588B}" dt="2023-02-09T13:21:30.418" v="175" actId="6549"/>
          <ac:spMkLst>
            <pc:docMk/>
            <pc:sldMk cId="1793948604" sldId="328"/>
            <ac:spMk id="5" creationId="{0FB1D45D-7A6B-407C-DF8E-7A0097DCA84B}"/>
          </ac:spMkLst>
        </pc:spChg>
        <pc:spChg chg="mod">
          <ac:chgData name="韩景晔" userId="ded93679-235b-4e45-a11d-faf34fb1c87e" providerId="ADAL" clId="{3542B0C9-B3FE-4B4D-86BC-D4D709B0588B}" dt="2023-02-09T13:21:46.729" v="192" actId="20577"/>
          <ac:spMkLst>
            <pc:docMk/>
            <pc:sldMk cId="1793948604" sldId="328"/>
            <ac:spMk id="21" creationId="{B90C3D9F-5349-ACFC-72C9-83339E6FE0F2}"/>
          </ac:spMkLst>
        </pc:spChg>
        <pc:spChg chg="del">
          <ac:chgData name="韩景晔" userId="ded93679-235b-4e45-a11d-faf34fb1c87e" providerId="ADAL" clId="{3542B0C9-B3FE-4B4D-86BC-D4D709B0588B}" dt="2023-02-09T13:20:45.399" v="174" actId="478"/>
          <ac:spMkLst>
            <pc:docMk/>
            <pc:sldMk cId="1793948604" sldId="328"/>
            <ac:spMk id="22" creationId="{83A058E4-6CAB-FC9A-F963-8297B83CB8BF}"/>
          </ac:spMkLst>
        </pc:spChg>
        <pc:spChg chg="del">
          <ac:chgData name="韩景晔" userId="ded93679-235b-4e45-a11d-faf34fb1c87e" providerId="ADAL" clId="{3542B0C9-B3FE-4B4D-86BC-D4D709B0588B}" dt="2023-02-09T13:20:45.399" v="174" actId="478"/>
          <ac:spMkLst>
            <pc:docMk/>
            <pc:sldMk cId="1793948604" sldId="328"/>
            <ac:spMk id="26" creationId="{97D62AC6-D3AA-E711-D008-ED2E459B586F}"/>
          </ac:spMkLst>
        </pc:spChg>
        <pc:picChg chg="del">
          <ac:chgData name="韩景晔" userId="ded93679-235b-4e45-a11d-faf34fb1c87e" providerId="ADAL" clId="{3542B0C9-B3FE-4B4D-86BC-D4D709B0588B}" dt="2023-02-09T13:20:45.399" v="174" actId="478"/>
          <ac:picMkLst>
            <pc:docMk/>
            <pc:sldMk cId="1793948604" sldId="328"/>
            <ac:picMk id="20" creationId="{D21FD4C2-5AE6-B10B-44D1-841B8EA039A5}"/>
          </ac:picMkLst>
        </pc:picChg>
      </pc:sldChg>
      <pc:sldChg chg="addSp delSp del mod ord">
        <pc:chgData name="韩景晔" userId="ded93679-235b-4e45-a11d-faf34fb1c87e" providerId="ADAL" clId="{3542B0C9-B3FE-4B4D-86BC-D4D709B0588B}" dt="2023-02-09T16:17:40.324" v="524" actId="2696"/>
        <pc:sldMkLst>
          <pc:docMk/>
          <pc:sldMk cId="398661349" sldId="330"/>
        </pc:sldMkLst>
        <pc:spChg chg="add del">
          <ac:chgData name="韩景晔" userId="ded93679-235b-4e45-a11d-faf34fb1c87e" providerId="ADAL" clId="{3542B0C9-B3FE-4B4D-86BC-D4D709B0588B}" dt="2023-02-09T12:56:23.744" v="74" actId="478"/>
          <ac:spMkLst>
            <pc:docMk/>
            <pc:sldMk cId="398661349" sldId="330"/>
            <ac:spMk id="9" creationId="{C496CA7E-54BC-DC09-C989-462E6257DFA1}"/>
          </ac:spMkLst>
        </pc:spChg>
        <pc:picChg chg="add del">
          <ac:chgData name="韩景晔" userId="ded93679-235b-4e45-a11d-faf34fb1c87e" providerId="ADAL" clId="{3542B0C9-B3FE-4B4D-86BC-D4D709B0588B}" dt="2023-02-09T12:56:23.934" v="75" actId="478"/>
          <ac:picMkLst>
            <pc:docMk/>
            <pc:sldMk cId="398661349" sldId="330"/>
            <ac:picMk id="11" creationId="{3C85DAF3-32BD-D60B-3A6E-5C25B77B6031}"/>
          </ac:picMkLst>
        </pc:picChg>
      </pc:sldChg>
      <pc:sldChg chg="addSp delSp modSp add mod modNotesTx">
        <pc:chgData name="韩景晔" userId="ded93679-235b-4e45-a11d-faf34fb1c87e" providerId="ADAL" clId="{3542B0C9-B3FE-4B4D-86BC-D4D709B0588B}" dt="2023-02-10T20:26:52.050" v="9937" actId="20577"/>
        <pc:sldMkLst>
          <pc:docMk/>
          <pc:sldMk cId="4205581492" sldId="330"/>
        </pc:sldMkLst>
        <pc:spChg chg="mod">
          <ac:chgData name="韩景晔" userId="ded93679-235b-4e45-a11d-faf34fb1c87e" providerId="ADAL" clId="{3542B0C9-B3FE-4B4D-86BC-D4D709B0588B}" dt="2023-02-10T15:58:28.389" v="8278" actId="20577"/>
          <ac:spMkLst>
            <pc:docMk/>
            <pc:sldMk cId="4205581492" sldId="330"/>
            <ac:spMk id="2" creationId="{F64A8A6E-7FF8-26BE-6DD4-5D696A8E31AA}"/>
          </ac:spMkLst>
        </pc:spChg>
        <pc:spChg chg="add mod">
          <ac:chgData name="韩景晔" userId="ded93679-235b-4e45-a11d-faf34fb1c87e" providerId="ADAL" clId="{3542B0C9-B3FE-4B4D-86BC-D4D709B0588B}" dt="2023-02-10T20:26:15.365" v="9936" actId="20577"/>
          <ac:spMkLst>
            <pc:docMk/>
            <pc:sldMk cId="4205581492" sldId="330"/>
            <ac:spMk id="6" creationId="{77E760DC-1C48-B84C-2710-BEB29FD600C5}"/>
          </ac:spMkLst>
        </pc:spChg>
        <pc:spChg chg="mod">
          <ac:chgData name="韩景晔" userId="ded93679-235b-4e45-a11d-faf34fb1c87e" providerId="ADAL" clId="{3542B0C9-B3FE-4B4D-86BC-D4D709B0588B}" dt="2023-02-10T16:09:37.870" v="8284" actId="6549"/>
          <ac:spMkLst>
            <pc:docMk/>
            <pc:sldMk cId="4205581492" sldId="330"/>
            <ac:spMk id="7" creationId="{C8F133F4-1153-7982-2336-EF2670834026}"/>
          </ac:spMkLst>
        </pc:spChg>
        <pc:spChg chg="del">
          <ac:chgData name="韩景晔" userId="ded93679-235b-4e45-a11d-faf34fb1c87e" providerId="ADAL" clId="{3542B0C9-B3FE-4B4D-86BC-D4D709B0588B}" dt="2023-02-10T14:51:46.654" v="6825" actId="478"/>
          <ac:spMkLst>
            <pc:docMk/>
            <pc:sldMk cId="4205581492" sldId="330"/>
            <ac:spMk id="9" creationId="{C496CA7E-54BC-DC09-C989-462E6257DFA1}"/>
          </ac:spMkLst>
        </pc:spChg>
        <pc:spChg chg="mod">
          <ac:chgData name="韩景晔" userId="ded93679-235b-4e45-a11d-faf34fb1c87e" providerId="ADAL" clId="{3542B0C9-B3FE-4B4D-86BC-D4D709B0588B}" dt="2023-02-10T20:26:52.050" v="9937" actId="20577"/>
          <ac:spMkLst>
            <pc:docMk/>
            <pc:sldMk cId="4205581492" sldId="330"/>
            <ac:spMk id="10" creationId="{02FB1B2D-3214-D057-2C51-0DCFD0D18088}"/>
          </ac:spMkLst>
        </pc:spChg>
        <pc:picChg chg="mod">
          <ac:chgData name="韩景晔" userId="ded93679-235b-4e45-a11d-faf34fb1c87e" providerId="ADAL" clId="{3542B0C9-B3FE-4B4D-86BC-D4D709B0588B}" dt="2023-02-10T16:13:35.547" v="8311" actId="1076"/>
          <ac:picMkLst>
            <pc:docMk/>
            <pc:sldMk cId="4205581492" sldId="330"/>
            <ac:picMk id="5" creationId="{A610F832-1107-AA9D-DEF8-7467302C8289}"/>
          </ac:picMkLst>
        </pc:picChg>
        <pc:picChg chg="del">
          <ac:chgData name="韩景晔" userId="ded93679-235b-4e45-a11d-faf34fb1c87e" providerId="ADAL" clId="{3542B0C9-B3FE-4B4D-86BC-D4D709B0588B}" dt="2023-02-10T14:51:39.732" v="6823" actId="478"/>
          <ac:picMkLst>
            <pc:docMk/>
            <pc:sldMk cId="4205581492" sldId="330"/>
            <ac:picMk id="11" creationId="{3C85DAF3-32BD-D60B-3A6E-5C25B77B6031}"/>
          </ac:picMkLst>
        </pc:picChg>
      </pc:sldChg>
      <pc:sldChg chg="modSp mod modNotesTx">
        <pc:chgData name="韩景晔" userId="ded93679-235b-4e45-a11d-faf34fb1c87e" providerId="ADAL" clId="{3542B0C9-B3FE-4B4D-86BC-D4D709B0588B}" dt="2023-02-10T20:32:58.973" v="9953" actId="1076"/>
        <pc:sldMkLst>
          <pc:docMk/>
          <pc:sldMk cId="699199231" sldId="331"/>
        </pc:sldMkLst>
        <pc:spChg chg="mod">
          <ac:chgData name="韩景晔" userId="ded93679-235b-4e45-a11d-faf34fb1c87e" providerId="ADAL" clId="{3542B0C9-B3FE-4B4D-86BC-D4D709B0588B}" dt="2023-02-10T20:32:58.973" v="9953" actId="1076"/>
          <ac:spMkLst>
            <pc:docMk/>
            <pc:sldMk cId="699199231" sldId="331"/>
            <ac:spMk id="17" creationId="{480CE174-7AC7-50FC-66E8-750C53DF5DA3}"/>
          </ac:spMkLst>
        </pc:spChg>
        <pc:spChg chg="mod">
          <ac:chgData name="韩景晔" userId="ded93679-235b-4e45-a11d-faf34fb1c87e" providerId="ADAL" clId="{3542B0C9-B3FE-4B4D-86BC-D4D709B0588B}" dt="2023-02-10T20:27:30.954" v="9939" actId="1038"/>
          <ac:spMkLst>
            <pc:docMk/>
            <pc:sldMk cId="699199231" sldId="331"/>
            <ac:spMk id="20" creationId="{16B026A4-922C-D92D-607E-4BA413F74D23}"/>
          </ac:spMkLst>
        </pc:spChg>
        <pc:spChg chg="mod">
          <ac:chgData name="韩景晔" userId="ded93679-235b-4e45-a11d-faf34fb1c87e" providerId="ADAL" clId="{3542B0C9-B3FE-4B4D-86BC-D4D709B0588B}" dt="2023-02-10T20:27:34.608" v="9940" actId="14100"/>
          <ac:spMkLst>
            <pc:docMk/>
            <pc:sldMk cId="699199231" sldId="331"/>
            <ac:spMk id="22" creationId="{010F0D9C-1798-330E-C0DD-10927C3B8541}"/>
          </ac:spMkLst>
        </pc:spChg>
        <pc:picChg chg="mod">
          <ac:chgData name="韩景晔" userId="ded93679-235b-4e45-a11d-faf34fb1c87e" providerId="ADAL" clId="{3542B0C9-B3FE-4B4D-86BC-D4D709B0588B}" dt="2023-02-09T12:54:23.979" v="70" actId="1076"/>
          <ac:picMkLst>
            <pc:docMk/>
            <pc:sldMk cId="699199231" sldId="331"/>
            <ac:picMk id="27" creationId="{C000AFB8-0C29-6FE7-079E-8F0FEC28F7A6}"/>
          </ac:picMkLst>
        </pc:picChg>
      </pc:sldChg>
      <pc:sldChg chg="delSp modSp mod modNotesTx">
        <pc:chgData name="韩景晔" userId="ded93679-235b-4e45-a11d-faf34fb1c87e" providerId="ADAL" clId="{3542B0C9-B3FE-4B4D-86BC-D4D709B0588B}" dt="2023-02-10T20:30:04.122" v="9941" actId="6549"/>
        <pc:sldMkLst>
          <pc:docMk/>
          <pc:sldMk cId="304902202" sldId="332"/>
        </pc:sldMkLst>
        <pc:spChg chg="mod">
          <ac:chgData name="韩景晔" userId="ded93679-235b-4e45-a11d-faf34fb1c87e" providerId="ADAL" clId="{3542B0C9-B3FE-4B4D-86BC-D4D709B0588B}" dt="2023-02-10T15:51:42.337" v="8144" actId="20577"/>
          <ac:spMkLst>
            <pc:docMk/>
            <pc:sldMk cId="304902202" sldId="332"/>
            <ac:spMk id="2" creationId="{F64A8A6E-7FF8-26BE-6DD4-5D696A8E31AA}"/>
          </ac:spMkLst>
        </pc:spChg>
        <pc:spChg chg="del">
          <ac:chgData name="韩景晔" userId="ded93679-235b-4e45-a11d-faf34fb1c87e" providerId="ADAL" clId="{3542B0C9-B3FE-4B4D-86BC-D4D709B0588B}" dt="2023-02-10T16:52:26.884" v="9285" actId="478"/>
          <ac:spMkLst>
            <pc:docMk/>
            <pc:sldMk cId="304902202" sldId="332"/>
            <ac:spMk id="3" creationId="{30E1A97C-0270-8412-151C-391B1FF9B7C8}"/>
          </ac:spMkLst>
        </pc:spChg>
        <pc:spChg chg="mod">
          <ac:chgData name="韩景晔" userId="ded93679-235b-4e45-a11d-faf34fb1c87e" providerId="ADAL" clId="{3542B0C9-B3FE-4B4D-86BC-D4D709B0588B}" dt="2023-02-10T20:30:04.122" v="9941" actId="6549"/>
          <ac:spMkLst>
            <pc:docMk/>
            <pc:sldMk cId="304902202" sldId="332"/>
            <ac:spMk id="4" creationId="{02AA8C5D-1DEF-B7C0-F602-89D69D8EC8CB}"/>
          </ac:spMkLst>
        </pc:spChg>
      </pc:sldChg>
      <pc:sldChg chg="del">
        <pc:chgData name="韩景晔" userId="ded93679-235b-4e45-a11d-faf34fb1c87e" providerId="ADAL" clId="{3542B0C9-B3FE-4B4D-86BC-D4D709B0588B}" dt="2023-02-09T13:04:25.773" v="81" actId="47"/>
        <pc:sldMkLst>
          <pc:docMk/>
          <pc:sldMk cId="269348271" sldId="333"/>
        </pc:sldMkLst>
      </pc:sldChg>
      <pc:sldChg chg="addSp delSp modSp mod ord modNotesTx">
        <pc:chgData name="韩景晔" userId="ded93679-235b-4e45-a11d-faf34fb1c87e" providerId="ADAL" clId="{3542B0C9-B3FE-4B4D-86BC-D4D709B0588B}" dt="2023-02-10T20:55:59.175" v="9996" actId="20577"/>
        <pc:sldMkLst>
          <pc:docMk/>
          <pc:sldMk cId="1133897683" sldId="334"/>
        </pc:sldMkLst>
        <pc:spChg chg="mod">
          <ac:chgData name="韩景晔" userId="ded93679-235b-4e45-a11d-faf34fb1c87e" providerId="ADAL" clId="{3542B0C9-B3FE-4B4D-86BC-D4D709B0588B}" dt="2023-02-10T14:27:05.779" v="6489"/>
          <ac:spMkLst>
            <pc:docMk/>
            <pc:sldMk cId="1133897683" sldId="334"/>
            <ac:spMk id="2" creationId="{F64A8A6E-7FF8-26BE-6DD4-5D696A8E31AA}"/>
          </ac:spMkLst>
        </pc:spChg>
        <pc:spChg chg="add mod">
          <ac:chgData name="韩景晔" userId="ded93679-235b-4e45-a11d-faf34fb1c87e" providerId="ADAL" clId="{3542B0C9-B3FE-4B4D-86BC-D4D709B0588B}" dt="2023-02-10T20:55:59.175" v="9996" actId="20577"/>
          <ac:spMkLst>
            <pc:docMk/>
            <pc:sldMk cId="1133897683" sldId="334"/>
            <ac:spMk id="4" creationId="{B06D003E-D46B-3DFD-3CA2-2B7CCFA0EC43}"/>
          </ac:spMkLst>
        </pc:spChg>
        <pc:spChg chg="add mod">
          <ac:chgData name="韩景晔" userId="ded93679-235b-4e45-a11d-faf34fb1c87e" providerId="ADAL" clId="{3542B0C9-B3FE-4B4D-86BC-D4D709B0588B}" dt="2023-02-10T14:00:32.325" v="5802" actId="1076"/>
          <ac:spMkLst>
            <pc:docMk/>
            <pc:sldMk cId="1133897683" sldId="334"/>
            <ac:spMk id="5" creationId="{44E79E34-8301-7721-9BD9-BE57D474B8B6}"/>
          </ac:spMkLst>
        </pc:spChg>
        <pc:spChg chg="add mod">
          <ac:chgData name="韩景晔" userId="ded93679-235b-4e45-a11d-faf34fb1c87e" providerId="ADAL" clId="{3542B0C9-B3FE-4B4D-86BC-D4D709B0588B}" dt="2023-02-10T20:55:43.115" v="9992" actId="1076"/>
          <ac:spMkLst>
            <pc:docMk/>
            <pc:sldMk cId="1133897683" sldId="334"/>
            <ac:spMk id="6" creationId="{1F775584-EB64-DE6F-DFA8-A14ADE88B90B}"/>
          </ac:spMkLst>
        </pc:spChg>
        <pc:spChg chg="add del">
          <ac:chgData name="韩景晔" userId="ded93679-235b-4e45-a11d-faf34fb1c87e" providerId="ADAL" clId="{3542B0C9-B3FE-4B4D-86BC-D4D709B0588B}" dt="2023-02-10T13:56:38.143" v="5649" actId="11529"/>
          <ac:spMkLst>
            <pc:docMk/>
            <pc:sldMk cId="1133897683" sldId="334"/>
            <ac:spMk id="7" creationId="{805A2B2D-6E34-0E2E-31FD-6DD895413467}"/>
          </ac:spMkLst>
        </pc:spChg>
        <pc:spChg chg="add del mod">
          <ac:chgData name="韩景晔" userId="ded93679-235b-4e45-a11d-faf34fb1c87e" providerId="ADAL" clId="{3542B0C9-B3FE-4B4D-86BC-D4D709B0588B}" dt="2023-02-10T20:31:50.234" v="9948" actId="478"/>
          <ac:spMkLst>
            <pc:docMk/>
            <pc:sldMk cId="1133897683" sldId="334"/>
            <ac:spMk id="8" creationId="{4D1F2D1C-5DFF-FC80-5D3B-7A7F413E662F}"/>
          </ac:spMkLst>
        </pc:spChg>
        <pc:spChg chg="del">
          <ac:chgData name="韩景晔" userId="ded93679-235b-4e45-a11d-faf34fb1c87e" providerId="ADAL" clId="{3542B0C9-B3FE-4B4D-86BC-D4D709B0588B}" dt="2023-02-10T11:24:32.343" v="5509" actId="478"/>
          <ac:spMkLst>
            <pc:docMk/>
            <pc:sldMk cId="1133897683" sldId="334"/>
            <ac:spMk id="8" creationId="{A337306D-AAEC-3741-EA4C-B4862F5274D8}"/>
          </ac:spMkLst>
        </pc:spChg>
        <pc:spChg chg="del mod">
          <ac:chgData name="韩景晔" userId="ded93679-235b-4e45-a11d-faf34fb1c87e" providerId="ADAL" clId="{3542B0C9-B3FE-4B4D-86BC-D4D709B0588B}" dt="2023-02-10T13:53:49.606" v="5619" actId="21"/>
          <ac:spMkLst>
            <pc:docMk/>
            <pc:sldMk cId="1133897683" sldId="334"/>
            <ac:spMk id="9" creationId="{1D0450CD-E524-A3DA-A265-914F0D235F7C}"/>
          </ac:spMkLst>
        </pc:spChg>
        <pc:spChg chg="add del mod">
          <ac:chgData name="韩景晔" userId="ded93679-235b-4e45-a11d-faf34fb1c87e" providerId="ADAL" clId="{3542B0C9-B3FE-4B4D-86BC-D4D709B0588B}" dt="2023-02-10T14:03:50.511" v="5978" actId="1076"/>
          <ac:spMkLst>
            <pc:docMk/>
            <pc:sldMk cId="1133897683" sldId="334"/>
            <ac:spMk id="13" creationId="{3F609F4C-C573-6B0F-430D-57D20EB5317B}"/>
          </ac:spMkLst>
        </pc:spChg>
        <pc:spChg chg="add del mod">
          <ac:chgData name="韩景晔" userId="ded93679-235b-4e45-a11d-faf34fb1c87e" providerId="ADAL" clId="{3542B0C9-B3FE-4B4D-86BC-D4D709B0588B}" dt="2023-02-10T14:03:50.511" v="5978" actId="1076"/>
          <ac:spMkLst>
            <pc:docMk/>
            <pc:sldMk cId="1133897683" sldId="334"/>
            <ac:spMk id="14" creationId="{A5937B92-4EF9-00EC-E831-F933D7AC6F94}"/>
          </ac:spMkLst>
        </pc:spChg>
        <pc:spChg chg="del mod">
          <ac:chgData name="韩景晔" userId="ded93679-235b-4e45-a11d-faf34fb1c87e" providerId="ADAL" clId="{3542B0C9-B3FE-4B4D-86BC-D4D709B0588B}" dt="2023-02-10T12:43:45.976" v="5571" actId="478"/>
          <ac:spMkLst>
            <pc:docMk/>
            <pc:sldMk cId="1133897683" sldId="334"/>
            <ac:spMk id="16" creationId="{347629DC-140D-A0B3-ED36-9989FDAD3FB4}"/>
          </ac:spMkLst>
        </pc:spChg>
        <pc:spChg chg="del mod">
          <ac:chgData name="韩景晔" userId="ded93679-235b-4e45-a11d-faf34fb1c87e" providerId="ADAL" clId="{3542B0C9-B3FE-4B4D-86BC-D4D709B0588B}" dt="2023-02-10T12:42:57.394" v="5543" actId="478"/>
          <ac:spMkLst>
            <pc:docMk/>
            <pc:sldMk cId="1133897683" sldId="334"/>
            <ac:spMk id="17" creationId="{E70C9148-FAB1-6EAE-2C63-0199EBE977BA}"/>
          </ac:spMkLst>
        </pc:spChg>
        <pc:spChg chg="mod">
          <ac:chgData name="韩景晔" userId="ded93679-235b-4e45-a11d-faf34fb1c87e" providerId="ADAL" clId="{3542B0C9-B3FE-4B4D-86BC-D4D709B0588B}" dt="2023-02-10T13:54:48.863" v="5638" actId="1076"/>
          <ac:spMkLst>
            <pc:docMk/>
            <pc:sldMk cId="1133897683" sldId="334"/>
            <ac:spMk id="18" creationId="{DD716C77-7244-6F20-6932-766E49661855}"/>
          </ac:spMkLst>
        </pc:spChg>
        <pc:spChg chg="add del mod">
          <ac:chgData name="韩景晔" userId="ded93679-235b-4e45-a11d-faf34fb1c87e" providerId="ADAL" clId="{3542B0C9-B3FE-4B4D-86BC-D4D709B0588B}" dt="2023-02-10T13:58:03.636" v="5685" actId="478"/>
          <ac:spMkLst>
            <pc:docMk/>
            <pc:sldMk cId="1133897683" sldId="334"/>
            <ac:spMk id="21" creationId="{54DFE8D6-8D6A-6E07-9BE9-993E177C5703}"/>
          </ac:spMkLst>
        </pc:spChg>
        <pc:spChg chg="add del mod">
          <ac:chgData name="韩景晔" userId="ded93679-235b-4e45-a11d-faf34fb1c87e" providerId="ADAL" clId="{3542B0C9-B3FE-4B4D-86BC-D4D709B0588B}" dt="2023-02-10T13:59:04.600" v="5688"/>
          <ac:spMkLst>
            <pc:docMk/>
            <pc:sldMk cId="1133897683" sldId="334"/>
            <ac:spMk id="23" creationId="{7B359575-A1AD-9ED8-60AC-75F1DD578E04}"/>
          </ac:spMkLst>
        </pc:spChg>
        <pc:spChg chg="add del">
          <ac:chgData name="韩景晔" userId="ded93679-235b-4e45-a11d-faf34fb1c87e" providerId="ADAL" clId="{3542B0C9-B3FE-4B4D-86BC-D4D709B0588B}" dt="2023-02-09T16:16:39.711" v="507" actId="22"/>
          <ac:spMkLst>
            <pc:docMk/>
            <pc:sldMk cId="1133897683" sldId="334"/>
            <ac:spMk id="25" creationId="{99A7F341-2829-4FCC-D99E-BAFB2F17CB53}"/>
          </ac:spMkLst>
        </pc:spChg>
        <pc:spChg chg="add del mod">
          <ac:chgData name="韩景晔" userId="ded93679-235b-4e45-a11d-faf34fb1c87e" providerId="ADAL" clId="{3542B0C9-B3FE-4B4D-86BC-D4D709B0588B}" dt="2023-02-10T12:43:46.733" v="5572" actId="478"/>
          <ac:spMkLst>
            <pc:docMk/>
            <pc:sldMk cId="1133897683" sldId="334"/>
            <ac:spMk id="26" creationId="{212959AA-1622-1F89-38D8-7CE076245E9D}"/>
          </ac:spMkLst>
        </pc:spChg>
        <pc:picChg chg="mod">
          <ac:chgData name="韩景晔" userId="ded93679-235b-4e45-a11d-faf34fb1c87e" providerId="ADAL" clId="{3542B0C9-B3FE-4B4D-86BC-D4D709B0588B}" dt="2023-02-10T13:54:48.863" v="5638" actId="1076"/>
          <ac:picMkLst>
            <pc:docMk/>
            <pc:sldMk cId="1133897683" sldId="334"/>
            <ac:picMk id="3" creationId="{B5E95534-132B-646C-4D91-BCF7B8216E7E}"/>
          </ac:picMkLst>
        </pc:picChg>
        <pc:picChg chg="del">
          <ac:chgData name="韩景晔" userId="ded93679-235b-4e45-a11d-faf34fb1c87e" providerId="ADAL" clId="{3542B0C9-B3FE-4B4D-86BC-D4D709B0588B}" dt="2023-02-09T13:37:08.775" v="197" actId="478"/>
          <ac:picMkLst>
            <pc:docMk/>
            <pc:sldMk cId="1133897683" sldId="334"/>
            <ac:picMk id="4" creationId="{D4BB2AF1-74A8-7CE0-1EA9-5B4F30D4F31B}"/>
          </ac:picMkLst>
        </pc:picChg>
        <pc:picChg chg="add del mod">
          <ac:chgData name="韩景晔" userId="ded93679-235b-4e45-a11d-faf34fb1c87e" providerId="ADAL" clId="{3542B0C9-B3FE-4B4D-86BC-D4D709B0588B}" dt="2023-02-09T16:14:08.194" v="481" actId="478"/>
          <ac:picMkLst>
            <pc:docMk/>
            <pc:sldMk cId="1133897683" sldId="334"/>
            <ac:picMk id="5" creationId="{AA85DF14-652A-1D21-74F6-2CE32423ED73}"/>
          </ac:picMkLst>
        </pc:picChg>
        <pc:picChg chg="add del mod">
          <ac:chgData name="韩景晔" userId="ded93679-235b-4e45-a11d-faf34fb1c87e" providerId="ADAL" clId="{3542B0C9-B3FE-4B4D-86BC-D4D709B0588B}" dt="2023-02-09T16:14:08.194" v="481" actId="478"/>
          <ac:picMkLst>
            <pc:docMk/>
            <pc:sldMk cId="1133897683" sldId="334"/>
            <ac:picMk id="6" creationId="{9FEBDDC6-0424-5C36-39C6-ABF7B18F429F}"/>
          </ac:picMkLst>
        </pc:picChg>
        <pc:picChg chg="del">
          <ac:chgData name="韩景晔" userId="ded93679-235b-4e45-a11d-faf34fb1c87e" providerId="ADAL" clId="{3542B0C9-B3FE-4B4D-86BC-D4D709B0588B}" dt="2023-02-09T13:37:08.775" v="197" actId="478"/>
          <ac:picMkLst>
            <pc:docMk/>
            <pc:sldMk cId="1133897683" sldId="334"/>
            <ac:picMk id="7" creationId="{0AF698B7-6D09-C417-91E9-27EB9D22DA6B}"/>
          </ac:picMkLst>
        </pc:picChg>
        <pc:picChg chg="del">
          <ac:chgData name="韩景晔" userId="ded93679-235b-4e45-a11d-faf34fb1c87e" providerId="ADAL" clId="{3542B0C9-B3FE-4B4D-86BC-D4D709B0588B}" dt="2023-02-09T13:37:12.123" v="199" actId="478"/>
          <ac:picMkLst>
            <pc:docMk/>
            <pc:sldMk cId="1133897683" sldId="334"/>
            <ac:picMk id="10" creationId="{482B2732-B01C-7191-5502-C2E1FFBDDAB6}"/>
          </ac:picMkLst>
        </pc:picChg>
        <pc:picChg chg="del">
          <ac:chgData name="韩景晔" userId="ded93679-235b-4e45-a11d-faf34fb1c87e" providerId="ADAL" clId="{3542B0C9-B3FE-4B4D-86BC-D4D709B0588B}" dt="2023-02-09T13:37:11.061" v="198" actId="478"/>
          <ac:picMkLst>
            <pc:docMk/>
            <pc:sldMk cId="1133897683" sldId="334"/>
            <ac:picMk id="11" creationId="{70978714-C54D-9F2A-D026-24EFC7E0C77A}"/>
          </ac:picMkLst>
        </pc:picChg>
        <pc:picChg chg="mod">
          <ac:chgData name="韩景晔" userId="ded93679-235b-4e45-a11d-faf34fb1c87e" providerId="ADAL" clId="{3542B0C9-B3FE-4B4D-86BC-D4D709B0588B}" dt="2023-02-10T13:54:48.863" v="5638" actId="1076"/>
          <ac:picMkLst>
            <pc:docMk/>
            <pc:sldMk cId="1133897683" sldId="334"/>
            <ac:picMk id="12" creationId="{106E4CA4-C7A4-AD34-6318-702BD35CEBAF}"/>
          </ac:picMkLst>
        </pc:picChg>
        <pc:picChg chg="add mod">
          <ac:chgData name="韩景晔" userId="ded93679-235b-4e45-a11d-faf34fb1c87e" providerId="ADAL" clId="{3542B0C9-B3FE-4B4D-86BC-D4D709B0588B}" dt="2023-02-10T13:56:47.458" v="5652" actId="1076"/>
          <ac:picMkLst>
            <pc:docMk/>
            <pc:sldMk cId="1133897683" sldId="334"/>
            <ac:picMk id="20" creationId="{9A823E2A-1354-2F0F-227A-CDEE3B3558F7}"/>
          </ac:picMkLst>
        </pc:picChg>
        <pc:picChg chg="add mod">
          <ac:chgData name="韩景晔" userId="ded93679-235b-4e45-a11d-faf34fb1c87e" providerId="ADAL" clId="{3542B0C9-B3FE-4B4D-86BC-D4D709B0588B}" dt="2023-02-10T13:54:48.863" v="5638" actId="1076"/>
          <ac:picMkLst>
            <pc:docMk/>
            <pc:sldMk cId="1133897683" sldId="334"/>
            <ac:picMk id="22" creationId="{1DC8BB85-19D2-DE7C-D211-BF6AC2835A67}"/>
          </ac:picMkLst>
        </pc:picChg>
        <pc:cxnChg chg="add del mod">
          <ac:chgData name="韩景晔" userId="ded93679-235b-4e45-a11d-faf34fb1c87e" providerId="ADAL" clId="{3542B0C9-B3FE-4B4D-86BC-D4D709B0588B}" dt="2023-02-10T13:58:05.817" v="5686" actId="478"/>
          <ac:cxnSpMkLst>
            <pc:docMk/>
            <pc:sldMk cId="1133897683" sldId="334"/>
            <ac:cxnSpMk id="11" creationId="{2801A58A-812E-9481-C637-A09AAFF51CFD}"/>
          </ac:cxnSpMkLst>
        </pc:cxnChg>
        <pc:cxnChg chg="del">
          <ac:chgData name="韩景晔" userId="ded93679-235b-4e45-a11d-faf34fb1c87e" providerId="ADAL" clId="{3542B0C9-B3FE-4B4D-86BC-D4D709B0588B}" dt="2023-02-09T13:37:30.312" v="203" actId="478"/>
          <ac:cxnSpMkLst>
            <pc:docMk/>
            <pc:sldMk cId="1133897683" sldId="334"/>
            <ac:cxnSpMk id="15" creationId="{2F85218C-C3C9-8112-9C81-E98C62F3028F}"/>
          </ac:cxnSpMkLst>
        </pc:cxnChg>
      </pc:sldChg>
      <pc:sldChg chg="addSp delSp modSp new mod ord modAnim modNotesTx">
        <pc:chgData name="韩景晔" userId="ded93679-235b-4e45-a11d-faf34fb1c87e" providerId="ADAL" clId="{3542B0C9-B3FE-4B4D-86BC-D4D709B0588B}" dt="2023-02-10T20:24:56.074" v="9935" actId="1076"/>
        <pc:sldMkLst>
          <pc:docMk/>
          <pc:sldMk cId="3711206805" sldId="335"/>
        </pc:sldMkLst>
        <pc:spChg chg="del">
          <ac:chgData name="韩景晔" userId="ded93679-235b-4e45-a11d-faf34fb1c87e" providerId="ADAL" clId="{3542B0C9-B3FE-4B4D-86BC-D4D709B0588B}" dt="2023-02-09T10:43:11.747" v="25" actId="478"/>
          <ac:spMkLst>
            <pc:docMk/>
            <pc:sldMk cId="3711206805" sldId="335"/>
            <ac:spMk id="2" creationId="{365D4F39-2432-BDF9-7E6C-7623E481388E}"/>
          </ac:spMkLst>
        </pc:spChg>
        <pc:spChg chg="add mod">
          <ac:chgData name="韩景晔" userId="ded93679-235b-4e45-a11d-faf34fb1c87e" providerId="ADAL" clId="{3542B0C9-B3FE-4B4D-86BC-D4D709B0588B}" dt="2023-02-10T17:30:50.026" v="9824" actId="1076"/>
          <ac:spMkLst>
            <pc:docMk/>
            <pc:sldMk cId="3711206805" sldId="335"/>
            <ac:spMk id="2" creationId="{C9497082-0F90-82A3-8167-D51B0D899104}"/>
          </ac:spMkLst>
        </pc:spChg>
        <pc:spChg chg="del">
          <ac:chgData name="韩景晔" userId="ded93679-235b-4e45-a11d-faf34fb1c87e" providerId="ADAL" clId="{3542B0C9-B3FE-4B4D-86BC-D4D709B0588B}" dt="2023-02-09T10:43:11.747" v="25" actId="478"/>
          <ac:spMkLst>
            <pc:docMk/>
            <pc:sldMk cId="3711206805" sldId="335"/>
            <ac:spMk id="3" creationId="{6F051932-BB59-F81D-65B4-2B71F331BABF}"/>
          </ac:spMkLst>
        </pc:spChg>
        <pc:spChg chg="add mod">
          <ac:chgData name="韩景晔" userId="ded93679-235b-4e45-a11d-faf34fb1c87e" providerId="ADAL" clId="{3542B0C9-B3FE-4B4D-86BC-D4D709B0588B}" dt="2023-02-10T17:30:50.026" v="9824" actId="1076"/>
          <ac:spMkLst>
            <pc:docMk/>
            <pc:sldMk cId="3711206805" sldId="335"/>
            <ac:spMk id="3" creationId="{E9495C90-FEB9-C190-B0DB-3109E5D04E89}"/>
          </ac:spMkLst>
        </pc:spChg>
        <pc:spChg chg="add mod">
          <ac:chgData name="韩景晔" userId="ded93679-235b-4e45-a11d-faf34fb1c87e" providerId="ADAL" clId="{3542B0C9-B3FE-4B4D-86BC-D4D709B0588B}" dt="2023-02-10T20:24:52.766" v="9933" actId="2085"/>
          <ac:spMkLst>
            <pc:docMk/>
            <pc:sldMk cId="3711206805" sldId="335"/>
            <ac:spMk id="4" creationId="{23717AF8-360A-365C-AE46-EEE73D77DCB3}"/>
          </ac:spMkLst>
        </pc:spChg>
        <pc:spChg chg="add mod">
          <ac:chgData name="韩景晔" userId="ded93679-235b-4e45-a11d-faf34fb1c87e" providerId="ADAL" clId="{3542B0C9-B3FE-4B4D-86BC-D4D709B0588B}" dt="2023-02-10T14:27:13.997" v="6492"/>
          <ac:spMkLst>
            <pc:docMk/>
            <pc:sldMk cId="3711206805" sldId="335"/>
            <ac:spMk id="4" creationId="{F64A8A6E-7FF8-26BE-6DD4-5D696A8E31AA}"/>
          </ac:spMkLst>
        </pc:spChg>
        <pc:spChg chg="add mod">
          <ac:chgData name="韩景晔" userId="ded93679-235b-4e45-a11d-faf34fb1c87e" providerId="ADAL" clId="{3542B0C9-B3FE-4B4D-86BC-D4D709B0588B}" dt="2023-02-10T14:27:17.001" v="6493"/>
          <ac:spMkLst>
            <pc:docMk/>
            <pc:sldMk cId="3711206805" sldId="335"/>
            <ac:spMk id="6" creationId="{2F3F5E1A-6739-272E-F320-022C218E6B29}"/>
          </ac:spMkLst>
        </pc:spChg>
        <pc:spChg chg="add mod">
          <ac:chgData name="韩景晔" userId="ded93679-235b-4e45-a11d-faf34fb1c87e" providerId="ADAL" clId="{3542B0C9-B3FE-4B4D-86BC-D4D709B0588B}" dt="2023-02-10T17:30:50.026" v="9824" actId="1076"/>
          <ac:spMkLst>
            <pc:docMk/>
            <pc:sldMk cId="3711206805" sldId="335"/>
            <ac:spMk id="8" creationId="{5A38FF48-3A65-D11D-79F6-9410CCE5F654}"/>
          </ac:spMkLst>
        </pc:spChg>
        <pc:spChg chg="add mod">
          <ac:chgData name="韩景晔" userId="ded93679-235b-4e45-a11d-faf34fb1c87e" providerId="ADAL" clId="{3542B0C9-B3FE-4B4D-86BC-D4D709B0588B}" dt="2023-02-10T17:30:38.266" v="9822" actId="164"/>
          <ac:spMkLst>
            <pc:docMk/>
            <pc:sldMk cId="3711206805" sldId="335"/>
            <ac:spMk id="9" creationId="{DE385A19-46F4-8937-FEA9-91EF78886774}"/>
          </ac:spMkLst>
        </pc:spChg>
        <pc:spChg chg="add mod">
          <ac:chgData name="韩景晔" userId="ded93679-235b-4e45-a11d-faf34fb1c87e" providerId="ADAL" clId="{3542B0C9-B3FE-4B4D-86BC-D4D709B0588B}" dt="2023-02-10T17:30:50.026" v="9824" actId="1076"/>
          <ac:spMkLst>
            <pc:docMk/>
            <pc:sldMk cId="3711206805" sldId="335"/>
            <ac:spMk id="10" creationId="{C5DE8B41-792F-674B-4C7E-8D4B159A3889}"/>
          </ac:spMkLst>
        </pc:spChg>
        <pc:spChg chg="add mod">
          <ac:chgData name="韩景晔" userId="ded93679-235b-4e45-a11d-faf34fb1c87e" providerId="ADAL" clId="{3542B0C9-B3FE-4B4D-86BC-D4D709B0588B}" dt="2023-02-10T17:29:31.615" v="9805" actId="164"/>
          <ac:spMkLst>
            <pc:docMk/>
            <pc:sldMk cId="3711206805" sldId="335"/>
            <ac:spMk id="11" creationId="{084B7493-7C26-20E3-B7EB-86B403120539}"/>
          </ac:spMkLst>
        </pc:spChg>
        <pc:spChg chg="add mod">
          <ac:chgData name="韩景晔" userId="ded93679-235b-4e45-a11d-faf34fb1c87e" providerId="ADAL" clId="{3542B0C9-B3FE-4B4D-86BC-D4D709B0588B}" dt="2023-02-10T20:24:56.074" v="9935" actId="1076"/>
          <ac:spMkLst>
            <pc:docMk/>
            <pc:sldMk cId="3711206805" sldId="335"/>
            <ac:spMk id="12" creationId="{C4F833E2-973F-14BF-409C-51A4FD7924CF}"/>
          </ac:spMkLst>
        </pc:spChg>
        <pc:spChg chg="add mod ord">
          <ac:chgData name="韩景晔" userId="ded93679-235b-4e45-a11d-faf34fb1c87e" providerId="ADAL" clId="{3542B0C9-B3FE-4B4D-86BC-D4D709B0588B}" dt="2023-02-10T17:30:50.026" v="9824" actId="1076"/>
          <ac:spMkLst>
            <pc:docMk/>
            <pc:sldMk cId="3711206805" sldId="335"/>
            <ac:spMk id="14" creationId="{63C9AB38-74CC-4918-C63E-C473564F86CD}"/>
          </ac:spMkLst>
        </pc:spChg>
        <pc:spChg chg="add del mod">
          <ac:chgData name="韩景晔" userId="ded93679-235b-4e45-a11d-faf34fb1c87e" providerId="ADAL" clId="{3542B0C9-B3FE-4B4D-86BC-D4D709B0588B}" dt="2023-02-10T14:27:12.856" v="6490" actId="478"/>
          <ac:spMkLst>
            <pc:docMk/>
            <pc:sldMk cId="3711206805" sldId="335"/>
            <ac:spMk id="18" creationId="{FF30BCA4-3517-50B3-9680-B84698080D9E}"/>
          </ac:spMkLst>
        </pc:spChg>
        <pc:spChg chg="add mod">
          <ac:chgData name="韩景晔" userId="ded93679-235b-4e45-a11d-faf34fb1c87e" providerId="ADAL" clId="{3542B0C9-B3FE-4B4D-86BC-D4D709B0588B}" dt="2023-02-10T17:30:50.026" v="9824" actId="1076"/>
          <ac:spMkLst>
            <pc:docMk/>
            <pc:sldMk cId="3711206805" sldId="335"/>
            <ac:spMk id="19" creationId="{143CE516-C8A0-F2DA-DC21-3A396508B11B}"/>
          </ac:spMkLst>
        </pc:spChg>
        <pc:spChg chg="add mod">
          <ac:chgData name="韩景晔" userId="ded93679-235b-4e45-a11d-faf34fb1c87e" providerId="ADAL" clId="{3542B0C9-B3FE-4B4D-86BC-D4D709B0588B}" dt="2023-02-10T17:30:50.026" v="9824" actId="1076"/>
          <ac:spMkLst>
            <pc:docMk/>
            <pc:sldMk cId="3711206805" sldId="335"/>
            <ac:spMk id="20" creationId="{F93FB856-C094-D36F-8D0D-B6F6C1BD2E75}"/>
          </ac:spMkLst>
        </pc:spChg>
        <pc:spChg chg="add mod">
          <ac:chgData name="韩景晔" userId="ded93679-235b-4e45-a11d-faf34fb1c87e" providerId="ADAL" clId="{3542B0C9-B3FE-4B4D-86BC-D4D709B0588B}" dt="2023-02-10T17:30:50.026" v="9824" actId="1076"/>
          <ac:spMkLst>
            <pc:docMk/>
            <pc:sldMk cId="3711206805" sldId="335"/>
            <ac:spMk id="21" creationId="{A538A5E8-6326-4433-02A5-67965A28AC24}"/>
          </ac:spMkLst>
        </pc:spChg>
        <pc:spChg chg="add mod">
          <ac:chgData name="韩景晔" userId="ded93679-235b-4e45-a11d-faf34fb1c87e" providerId="ADAL" clId="{3542B0C9-B3FE-4B4D-86BC-D4D709B0588B}" dt="2023-02-10T17:29:31.615" v="9805" actId="164"/>
          <ac:spMkLst>
            <pc:docMk/>
            <pc:sldMk cId="3711206805" sldId="335"/>
            <ac:spMk id="22" creationId="{0E0D72A3-F835-2451-653D-766696272A95}"/>
          </ac:spMkLst>
        </pc:spChg>
        <pc:spChg chg="add mod">
          <ac:chgData name="韩景晔" userId="ded93679-235b-4e45-a11d-faf34fb1c87e" providerId="ADAL" clId="{3542B0C9-B3FE-4B4D-86BC-D4D709B0588B}" dt="2023-02-10T17:29:31.615" v="9805" actId="164"/>
          <ac:spMkLst>
            <pc:docMk/>
            <pc:sldMk cId="3711206805" sldId="335"/>
            <ac:spMk id="23" creationId="{C473712F-1ECE-3793-F249-21E60DEBFE15}"/>
          </ac:spMkLst>
        </pc:spChg>
        <pc:spChg chg="add mod">
          <ac:chgData name="韩景晔" userId="ded93679-235b-4e45-a11d-faf34fb1c87e" providerId="ADAL" clId="{3542B0C9-B3FE-4B4D-86BC-D4D709B0588B}" dt="2023-02-10T17:29:31.615" v="9805" actId="164"/>
          <ac:spMkLst>
            <pc:docMk/>
            <pc:sldMk cId="3711206805" sldId="335"/>
            <ac:spMk id="24" creationId="{C0D1DB89-C44C-BA96-A3B1-3A70136492C9}"/>
          </ac:spMkLst>
        </pc:spChg>
        <pc:spChg chg="add mod">
          <ac:chgData name="韩景晔" userId="ded93679-235b-4e45-a11d-faf34fb1c87e" providerId="ADAL" clId="{3542B0C9-B3FE-4B4D-86BC-D4D709B0588B}" dt="2023-02-10T17:29:31.615" v="9805" actId="164"/>
          <ac:spMkLst>
            <pc:docMk/>
            <pc:sldMk cId="3711206805" sldId="335"/>
            <ac:spMk id="31" creationId="{6C23E74F-7D17-A9CE-F598-6CAF9C6EF2FE}"/>
          </ac:spMkLst>
        </pc:spChg>
        <pc:spChg chg="add del mod">
          <ac:chgData name="韩景晔" userId="ded93679-235b-4e45-a11d-faf34fb1c87e" providerId="ADAL" clId="{3542B0C9-B3FE-4B4D-86BC-D4D709B0588B}" dt="2023-02-09T16:07:33.036" v="389" actId="478"/>
          <ac:spMkLst>
            <pc:docMk/>
            <pc:sldMk cId="3711206805" sldId="335"/>
            <ac:spMk id="32" creationId="{F6F203D1-7258-B02A-DB81-3E7AC044E8B6}"/>
          </ac:spMkLst>
        </pc:spChg>
        <pc:spChg chg="add mod">
          <ac:chgData name="韩景晔" userId="ded93679-235b-4e45-a11d-faf34fb1c87e" providerId="ADAL" clId="{3542B0C9-B3FE-4B4D-86BC-D4D709B0588B}" dt="2023-02-10T17:30:50.026" v="9824" actId="1076"/>
          <ac:spMkLst>
            <pc:docMk/>
            <pc:sldMk cId="3711206805" sldId="335"/>
            <ac:spMk id="33" creationId="{22F064A2-6707-9A39-FFDB-CACAD07F36BE}"/>
          </ac:spMkLst>
        </pc:spChg>
        <pc:spChg chg="add mod">
          <ac:chgData name="韩景晔" userId="ded93679-235b-4e45-a11d-faf34fb1c87e" providerId="ADAL" clId="{3542B0C9-B3FE-4B4D-86BC-D4D709B0588B}" dt="2023-02-10T17:30:50.026" v="9824" actId="1076"/>
          <ac:spMkLst>
            <pc:docMk/>
            <pc:sldMk cId="3711206805" sldId="335"/>
            <ac:spMk id="34" creationId="{5D36D554-23F0-E409-6AFE-D78B9D5BB9F0}"/>
          </ac:spMkLst>
        </pc:spChg>
        <pc:spChg chg="add del mod">
          <ac:chgData name="韩景晔" userId="ded93679-235b-4e45-a11d-faf34fb1c87e" providerId="ADAL" clId="{3542B0C9-B3FE-4B4D-86BC-D4D709B0588B}" dt="2023-02-10T17:30:44.599" v="9823" actId="21"/>
          <ac:spMkLst>
            <pc:docMk/>
            <pc:sldMk cId="3711206805" sldId="335"/>
            <ac:spMk id="35" creationId="{15F538AC-52B7-18DF-502F-A8DA3C976C02}"/>
          </ac:spMkLst>
        </pc:spChg>
        <pc:spChg chg="add del mod">
          <ac:chgData name="韩景晔" userId="ded93679-235b-4e45-a11d-faf34fb1c87e" providerId="ADAL" clId="{3542B0C9-B3FE-4B4D-86BC-D4D709B0588B}" dt="2023-02-10T17:30:44.599" v="9823" actId="21"/>
          <ac:spMkLst>
            <pc:docMk/>
            <pc:sldMk cId="3711206805" sldId="335"/>
            <ac:spMk id="36" creationId="{C0BD1334-5AFA-98C8-6A33-7557AC6046E0}"/>
          </ac:spMkLst>
        </pc:spChg>
        <pc:spChg chg="add del mod">
          <ac:chgData name="韩景晔" userId="ded93679-235b-4e45-a11d-faf34fb1c87e" providerId="ADAL" clId="{3542B0C9-B3FE-4B4D-86BC-D4D709B0588B}" dt="2023-02-10T17:30:44.599" v="9823" actId="21"/>
          <ac:spMkLst>
            <pc:docMk/>
            <pc:sldMk cId="3711206805" sldId="335"/>
            <ac:spMk id="37" creationId="{1A7B72DD-A5DF-9B0A-512F-ED3FC64B1C63}"/>
          </ac:spMkLst>
        </pc:spChg>
        <pc:spChg chg="add mod">
          <ac:chgData name="韩景晔" userId="ded93679-235b-4e45-a11d-faf34fb1c87e" providerId="ADAL" clId="{3542B0C9-B3FE-4B4D-86BC-D4D709B0588B}" dt="2023-02-10T17:30:38.266" v="9822" actId="164"/>
          <ac:spMkLst>
            <pc:docMk/>
            <pc:sldMk cId="3711206805" sldId="335"/>
            <ac:spMk id="39" creationId="{452CA1FC-257F-2AA2-E95B-EE14B0F2D37C}"/>
          </ac:spMkLst>
        </pc:spChg>
        <pc:spChg chg="add mod">
          <ac:chgData name="韩景晔" userId="ded93679-235b-4e45-a11d-faf34fb1c87e" providerId="ADAL" clId="{3542B0C9-B3FE-4B4D-86BC-D4D709B0588B}" dt="2023-02-10T17:30:38.266" v="9822" actId="164"/>
          <ac:spMkLst>
            <pc:docMk/>
            <pc:sldMk cId="3711206805" sldId="335"/>
            <ac:spMk id="40" creationId="{DB118C91-F5C6-3E6F-7E34-1BE9B24078E2}"/>
          </ac:spMkLst>
        </pc:spChg>
        <pc:spChg chg="add mod">
          <ac:chgData name="韩景晔" userId="ded93679-235b-4e45-a11d-faf34fb1c87e" providerId="ADAL" clId="{3542B0C9-B3FE-4B4D-86BC-D4D709B0588B}" dt="2023-02-10T20:16:50.187" v="9930" actId="1076"/>
          <ac:spMkLst>
            <pc:docMk/>
            <pc:sldMk cId="3711206805" sldId="335"/>
            <ac:spMk id="45" creationId="{9456A860-660B-63FE-F270-E781A2E8B035}"/>
          </ac:spMkLst>
        </pc:spChg>
        <pc:spChg chg="add mod">
          <ac:chgData name="韩景晔" userId="ded93679-235b-4e45-a11d-faf34fb1c87e" providerId="ADAL" clId="{3542B0C9-B3FE-4B4D-86BC-D4D709B0588B}" dt="2023-02-10T17:31:14.713" v="9832" actId="1038"/>
          <ac:spMkLst>
            <pc:docMk/>
            <pc:sldMk cId="3711206805" sldId="335"/>
            <ac:spMk id="46" creationId="{835787F5-B759-4EDD-B34B-31262B918B6E}"/>
          </ac:spMkLst>
        </pc:spChg>
        <pc:spChg chg="add mod">
          <ac:chgData name="韩景晔" userId="ded93679-235b-4e45-a11d-faf34fb1c87e" providerId="ADAL" clId="{3542B0C9-B3FE-4B4D-86BC-D4D709B0588B}" dt="2023-02-10T17:31:14.713" v="9832" actId="1038"/>
          <ac:spMkLst>
            <pc:docMk/>
            <pc:sldMk cId="3711206805" sldId="335"/>
            <ac:spMk id="47" creationId="{F88BCFF4-37C1-8070-B1F8-4F070103CD4B}"/>
          </ac:spMkLst>
        </pc:spChg>
        <pc:grpChg chg="add mod">
          <ac:chgData name="韩景晔" userId="ded93679-235b-4e45-a11d-faf34fb1c87e" providerId="ADAL" clId="{3542B0C9-B3FE-4B4D-86BC-D4D709B0588B}" dt="2023-02-10T17:29:21.462" v="9799" actId="164"/>
          <ac:grpSpMkLst>
            <pc:docMk/>
            <pc:sldMk cId="3711206805" sldId="335"/>
            <ac:grpSpMk id="41" creationId="{1146DC07-19FD-1F92-1CAA-458D7BAE9C10}"/>
          </ac:grpSpMkLst>
        </pc:grpChg>
        <pc:grpChg chg="add mod">
          <ac:chgData name="韩景晔" userId="ded93679-235b-4e45-a11d-faf34fb1c87e" providerId="ADAL" clId="{3542B0C9-B3FE-4B4D-86BC-D4D709B0588B}" dt="2023-02-10T17:30:50.026" v="9824" actId="1076"/>
          <ac:grpSpMkLst>
            <pc:docMk/>
            <pc:sldMk cId="3711206805" sldId="335"/>
            <ac:grpSpMk id="42" creationId="{76D492A7-34F0-2C0E-47E1-6965AF61006D}"/>
          </ac:grpSpMkLst>
        </pc:grpChg>
        <pc:grpChg chg="add mod">
          <ac:chgData name="韩景晔" userId="ded93679-235b-4e45-a11d-faf34fb1c87e" providerId="ADAL" clId="{3542B0C9-B3FE-4B4D-86BC-D4D709B0588B}" dt="2023-02-10T17:29:52.909" v="9813" actId="164"/>
          <ac:grpSpMkLst>
            <pc:docMk/>
            <pc:sldMk cId="3711206805" sldId="335"/>
            <ac:grpSpMk id="43" creationId="{6003A5F1-63EA-A907-7F89-5370BD691A5B}"/>
          </ac:grpSpMkLst>
        </pc:grpChg>
        <pc:grpChg chg="add mod">
          <ac:chgData name="韩景晔" userId="ded93679-235b-4e45-a11d-faf34fb1c87e" providerId="ADAL" clId="{3542B0C9-B3FE-4B4D-86BC-D4D709B0588B}" dt="2023-02-10T20:16:50.187" v="9930" actId="1076"/>
          <ac:grpSpMkLst>
            <pc:docMk/>
            <pc:sldMk cId="3711206805" sldId="335"/>
            <ac:grpSpMk id="44" creationId="{2CB61317-E820-704E-3CCD-D4FC6111EC80}"/>
          </ac:grpSpMkLst>
        </pc:grpChg>
        <pc:picChg chg="add mod">
          <ac:chgData name="韩景晔" userId="ded93679-235b-4e45-a11d-faf34fb1c87e" providerId="ADAL" clId="{3542B0C9-B3FE-4B4D-86BC-D4D709B0588B}" dt="2023-02-10T20:16:50.187" v="9930" actId="1076"/>
          <ac:picMkLst>
            <pc:docMk/>
            <pc:sldMk cId="3711206805" sldId="335"/>
            <ac:picMk id="5" creationId="{2A60B09B-028E-B8DA-A4C7-E462DC4EEF43}"/>
          </ac:picMkLst>
        </pc:picChg>
        <pc:picChg chg="add mod ord">
          <ac:chgData name="韩景晔" userId="ded93679-235b-4e45-a11d-faf34fb1c87e" providerId="ADAL" clId="{3542B0C9-B3FE-4B4D-86BC-D4D709B0588B}" dt="2023-02-10T17:30:38.266" v="9822" actId="164"/>
          <ac:picMkLst>
            <pc:docMk/>
            <pc:sldMk cId="3711206805" sldId="335"/>
            <ac:picMk id="7" creationId="{3550F26D-6D25-B9E2-3182-2143E1955560}"/>
          </ac:picMkLst>
        </pc:picChg>
        <pc:picChg chg="add mod">
          <ac:chgData name="韩景晔" userId="ded93679-235b-4e45-a11d-faf34fb1c87e" providerId="ADAL" clId="{3542B0C9-B3FE-4B4D-86BC-D4D709B0588B}" dt="2023-02-10T17:30:50.026" v="9824" actId="1076"/>
          <ac:picMkLst>
            <pc:docMk/>
            <pc:sldMk cId="3711206805" sldId="335"/>
            <ac:picMk id="13" creationId="{41CA4B61-4A5F-8AB5-0A3B-2225CB6AACB8}"/>
          </ac:picMkLst>
        </pc:picChg>
        <pc:picChg chg="add mod">
          <ac:chgData name="韩景晔" userId="ded93679-235b-4e45-a11d-faf34fb1c87e" providerId="ADAL" clId="{3542B0C9-B3FE-4B4D-86BC-D4D709B0588B}" dt="2023-02-10T17:29:31.615" v="9805" actId="164"/>
          <ac:picMkLst>
            <pc:docMk/>
            <pc:sldMk cId="3711206805" sldId="335"/>
            <ac:picMk id="15" creationId="{24F525D4-8F73-D80A-5139-FC0FFE34BE16}"/>
          </ac:picMkLst>
        </pc:picChg>
        <pc:picChg chg="add mod">
          <ac:chgData name="韩景晔" userId="ded93679-235b-4e45-a11d-faf34fb1c87e" providerId="ADAL" clId="{3542B0C9-B3FE-4B4D-86BC-D4D709B0588B}" dt="2023-02-09T15:11:58.652" v="334"/>
          <ac:picMkLst>
            <pc:docMk/>
            <pc:sldMk cId="3711206805" sldId="335"/>
            <ac:picMk id="16" creationId="{8A54F383-735B-3E2B-44D1-B78468B9DD56}"/>
          </ac:picMkLst>
        </pc:picChg>
        <pc:picChg chg="add mod">
          <ac:chgData name="韩景晔" userId="ded93679-235b-4e45-a11d-faf34fb1c87e" providerId="ADAL" clId="{3542B0C9-B3FE-4B4D-86BC-D4D709B0588B}" dt="2023-02-09T15:11:58.652" v="334"/>
          <ac:picMkLst>
            <pc:docMk/>
            <pc:sldMk cId="3711206805" sldId="335"/>
            <ac:picMk id="17" creationId="{DEE9F5F4-A8E9-169C-77FE-1ACC3B1C9CF5}"/>
          </ac:picMkLst>
        </pc:picChg>
        <pc:picChg chg="add del mod">
          <ac:chgData name="韩景晔" userId="ded93679-235b-4e45-a11d-faf34fb1c87e" providerId="ADAL" clId="{3542B0C9-B3FE-4B4D-86BC-D4D709B0588B}" dt="2023-02-09T16:06:23.605" v="362" actId="478"/>
          <ac:picMkLst>
            <pc:docMk/>
            <pc:sldMk cId="3711206805" sldId="335"/>
            <ac:picMk id="20" creationId="{C1D745AC-B46F-DFC7-E18D-F35ACD5E75E7}"/>
          </ac:picMkLst>
        </pc:picChg>
        <pc:picChg chg="add del mod">
          <ac:chgData name="韩景晔" userId="ded93679-235b-4e45-a11d-faf34fb1c87e" providerId="ADAL" clId="{3542B0C9-B3FE-4B4D-86BC-D4D709B0588B}" dt="2023-02-09T16:06:02.021" v="361" actId="478"/>
          <ac:picMkLst>
            <pc:docMk/>
            <pc:sldMk cId="3711206805" sldId="335"/>
            <ac:picMk id="22" creationId="{BACCBDF3-2C29-AD7F-8662-5F5D0E1B20E4}"/>
          </ac:picMkLst>
        </pc:picChg>
        <pc:picChg chg="add del mod">
          <ac:chgData name="韩景晔" userId="ded93679-235b-4e45-a11d-faf34fb1c87e" providerId="ADAL" clId="{3542B0C9-B3FE-4B4D-86BC-D4D709B0588B}" dt="2023-02-09T16:06:27.637" v="369"/>
          <ac:picMkLst>
            <pc:docMk/>
            <pc:sldMk cId="3711206805" sldId="335"/>
            <ac:picMk id="24" creationId="{1AFA9FFD-9B7A-38D5-8429-BB5F61E7B418}"/>
          </ac:picMkLst>
        </pc:picChg>
        <pc:picChg chg="add del mod">
          <ac:chgData name="韩景晔" userId="ded93679-235b-4e45-a11d-faf34fb1c87e" providerId="ADAL" clId="{3542B0C9-B3FE-4B4D-86BC-D4D709B0588B}" dt="2023-02-09T16:06:27.637" v="369"/>
          <ac:picMkLst>
            <pc:docMk/>
            <pc:sldMk cId="3711206805" sldId="335"/>
            <ac:picMk id="26" creationId="{09E0EB25-EAC5-19AA-FF37-27F9A3549118}"/>
          </ac:picMkLst>
        </pc:picChg>
        <pc:picChg chg="add mod ord">
          <ac:chgData name="韩景晔" userId="ded93679-235b-4e45-a11d-faf34fb1c87e" providerId="ADAL" clId="{3542B0C9-B3FE-4B4D-86BC-D4D709B0588B}" dt="2023-02-10T17:30:50.026" v="9824" actId="1076"/>
          <ac:picMkLst>
            <pc:docMk/>
            <pc:sldMk cId="3711206805" sldId="335"/>
            <ac:picMk id="28" creationId="{F611AE39-EDB0-74F5-5E07-35DF67B43548}"/>
          </ac:picMkLst>
        </pc:picChg>
        <pc:picChg chg="add mod">
          <ac:chgData name="韩景晔" userId="ded93679-235b-4e45-a11d-faf34fb1c87e" providerId="ADAL" clId="{3542B0C9-B3FE-4B4D-86BC-D4D709B0588B}" dt="2023-02-10T17:30:50.026" v="9824" actId="1076"/>
          <ac:picMkLst>
            <pc:docMk/>
            <pc:sldMk cId="3711206805" sldId="335"/>
            <ac:picMk id="30" creationId="{CC5879A4-B6C2-2318-E08E-4D63C3974548}"/>
          </ac:picMkLst>
        </pc:picChg>
        <pc:cxnChg chg="add mod">
          <ac:chgData name="韩景晔" userId="ded93679-235b-4e45-a11d-faf34fb1c87e" providerId="ADAL" clId="{3542B0C9-B3FE-4B4D-86BC-D4D709B0588B}" dt="2023-02-10T17:30:38.266" v="9822" actId="164"/>
          <ac:cxnSpMkLst>
            <pc:docMk/>
            <pc:sldMk cId="3711206805" sldId="335"/>
            <ac:cxnSpMk id="26" creationId="{41BB7152-2090-6F92-8C17-1589CE882D4D}"/>
          </ac:cxnSpMkLst>
        </pc:cxnChg>
        <pc:cxnChg chg="add mod">
          <ac:chgData name="韩景晔" userId="ded93679-235b-4e45-a11d-faf34fb1c87e" providerId="ADAL" clId="{3542B0C9-B3FE-4B4D-86BC-D4D709B0588B}" dt="2023-02-10T17:30:38.266" v="9822" actId="164"/>
          <ac:cxnSpMkLst>
            <pc:docMk/>
            <pc:sldMk cId="3711206805" sldId="335"/>
            <ac:cxnSpMk id="29" creationId="{9E45FDC3-58B2-D1AF-90BC-6DBDB33C6FF7}"/>
          </ac:cxnSpMkLst>
        </pc:cxnChg>
        <pc:cxnChg chg="add mod">
          <ac:chgData name="韩景晔" userId="ded93679-235b-4e45-a11d-faf34fb1c87e" providerId="ADAL" clId="{3542B0C9-B3FE-4B4D-86BC-D4D709B0588B}" dt="2023-02-10T17:30:38.266" v="9822" actId="164"/>
          <ac:cxnSpMkLst>
            <pc:docMk/>
            <pc:sldMk cId="3711206805" sldId="335"/>
            <ac:cxnSpMk id="32" creationId="{B9F6E875-7D5E-57BA-0786-4EBF717FE6BD}"/>
          </ac:cxnSpMkLst>
        </pc:cxnChg>
      </pc:sldChg>
    </pc:docChg>
  </pc:docChgLst>
  <pc:docChgLst>
    <pc:chgData name="韩景晔" userId="ded93679-235b-4e45-a11d-faf34fb1c87e" providerId="ADAL" clId="{D2FA9C7A-57FB-44ED-9259-21CC663055E8}"/>
    <pc:docChg chg="undo redo custSel addSld delSld modSld sldOrd">
      <pc:chgData name="韩景晔" userId="ded93679-235b-4e45-a11d-faf34fb1c87e" providerId="ADAL" clId="{D2FA9C7A-57FB-44ED-9259-21CC663055E8}" dt="2023-01-15T02:51:01.451" v="5881" actId="1076"/>
      <pc:docMkLst>
        <pc:docMk/>
      </pc:docMkLst>
      <pc:sldChg chg="modSp mod">
        <pc:chgData name="韩景晔" userId="ded93679-235b-4e45-a11d-faf34fb1c87e" providerId="ADAL" clId="{D2FA9C7A-57FB-44ED-9259-21CC663055E8}" dt="2023-01-13T23:16:26.607" v="360" actId="20577"/>
        <pc:sldMkLst>
          <pc:docMk/>
          <pc:sldMk cId="3905765973" sldId="273"/>
        </pc:sldMkLst>
        <pc:spChg chg="mod">
          <ac:chgData name="韩景晔" userId="ded93679-235b-4e45-a11d-faf34fb1c87e" providerId="ADAL" clId="{D2FA9C7A-57FB-44ED-9259-21CC663055E8}" dt="2023-01-13T23:16:26.607" v="360" actId="20577"/>
          <ac:spMkLst>
            <pc:docMk/>
            <pc:sldMk cId="3905765973" sldId="273"/>
            <ac:spMk id="4" creationId="{95EB5E99-6A11-E449-FA65-4170C189647E}"/>
          </ac:spMkLst>
        </pc:spChg>
      </pc:sldChg>
      <pc:sldChg chg="modSp mod">
        <pc:chgData name="韩景晔" userId="ded93679-235b-4e45-a11d-faf34fb1c87e" providerId="ADAL" clId="{D2FA9C7A-57FB-44ED-9259-21CC663055E8}" dt="2023-01-14T12:11:55.489" v="5118"/>
        <pc:sldMkLst>
          <pc:docMk/>
          <pc:sldMk cId="962302774" sldId="274"/>
        </pc:sldMkLst>
        <pc:spChg chg="mod">
          <ac:chgData name="韩景晔" userId="ded93679-235b-4e45-a11d-faf34fb1c87e" providerId="ADAL" clId="{D2FA9C7A-57FB-44ED-9259-21CC663055E8}" dt="2023-01-13T22:55:01.716" v="63"/>
          <ac:spMkLst>
            <pc:docMk/>
            <pc:sldMk cId="962302774" sldId="274"/>
            <ac:spMk id="4" creationId="{20E1F88E-34AC-328C-0451-581619E88351}"/>
          </ac:spMkLst>
        </pc:spChg>
        <pc:spChg chg="mod">
          <ac:chgData name="韩景晔" userId="ded93679-235b-4e45-a11d-faf34fb1c87e" providerId="ADAL" clId="{D2FA9C7A-57FB-44ED-9259-21CC663055E8}" dt="2023-01-14T12:11:55.489" v="5118"/>
          <ac:spMkLst>
            <pc:docMk/>
            <pc:sldMk cId="962302774" sldId="274"/>
            <ac:spMk id="21" creationId="{513A9CFC-4A15-7E82-E81B-6BD406BACCC5}"/>
          </ac:spMkLst>
        </pc:spChg>
      </pc:sldChg>
      <pc:sldChg chg="addSp delSp modSp mod">
        <pc:chgData name="韩景晔" userId="ded93679-235b-4e45-a11d-faf34fb1c87e" providerId="ADAL" clId="{D2FA9C7A-57FB-44ED-9259-21CC663055E8}" dt="2023-01-14T12:11:57.003" v="5119"/>
        <pc:sldMkLst>
          <pc:docMk/>
          <pc:sldMk cId="846131442" sldId="286"/>
        </pc:sldMkLst>
        <pc:spChg chg="del">
          <ac:chgData name="韩景晔" userId="ded93679-235b-4e45-a11d-faf34fb1c87e" providerId="ADAL" clId="{D2FA9C7A-57FB-44ED-9259-21CC663055E8}" dt="2023-01-13T22:57:51.147" v="79" actId="21"/>
          <ac:spMkLst>
            <pc:docMk/>
            <pc:sldMk cId="846131442" sldId="286"/>
            <ac:spMk id="3" creationId="{E5134BA0-8D6D-47D7-33E1-1B89C4A3B9A8}"/>
          </ac:spMkLst>
        </pc:spChg>
        <pc:spChg chg="add mod">
          <ac:chgData name="韩景晔" userId="ded93679-235b-4e45-a11d-faf34fb1c87e" providerId="ADAL" clId="{D2FA9C7A-57FB-44ED-9259-21CC663055E8}" dt="2023-01-13T23:10:23.537" v="322" actId="14100"/>
          <ac:spMkLst>
            <pc:docMk/>
            <pc:sldMk cId="846131442" sldId="286"/>
            <ac:spMk id="4" creationId="{83F5BB74-E61F-251E-9539-7416F7366567}"/>
          </ac:spMkLst>
        </pc:spChg>
        <pc:spChg chg="del">
          <ac:chgData name="韩景晔" userId="ded93679-235b-4e45-a11d-faf34fb1c87e" providerId="ADAL" clId="{D2FA9C7A-57FB-44ED-9259-21CC663055E8}" dt="2023-01-13T22:57:51.147" v="79" actId="21"/>
          <ac:spMkLst>
            <pc:docMk/>
            <pc:sldMk cId="846131442" sldId="286"/>
            <ac:spMk id="5" creationId="{0E532D59-96EA-3291-8036-CDA96B9E263D}"/>
          </ac:spMkLst>
        </pc:spChg>
        <pc:spChg chg="add mod">
          <ac:chgData name="韩景晔" userId="ded93679-235b-4e45-a11d-faf34fb1c87e" providerId="ADAL" clId="{D2FA9C7A-57FB-44ED-9259-21CC663055E8}" dt="2023-01-13T23:10:30.325" v="323" actId="2711"/>
          <ac:spMkLst>
            <pc:docMk/>
            <pc:sldMk cId="846131442" sldId="286"/>
            <ac:spMk id="6" creationId="{4E87AEC2-C9D1-423B-5EB9-DD966054FB85}"/>
          </ac:spMkLst>
        </pc:spChg>
        <pc:spChg chg="del mod">
          <ac:chgData name="韩景晔" userId="ded93679-235b-4e45-a11d-faf34fb1c87e" providerId="ADAL" clId="{D2FA9C7A-57FB-44ED-9259-21CC663055E8}" dt="2023-01-13T22:58:01.645" v="82" actId="478"/>
          <ac:spMkLst>
            <pc:docMk/>
            <pc:sldMk cId="846131442" sldId="286"/>
            <ac:spMk id="7" creationId="{5DCDCA23-C99F-2083-F168-68ED02F21A5A}"/>
          </ac:spMkLst>
        </pc:spChg>
        <pc:spChg chg="mod">
          <ac:chgData name="韩景晔" userId="ded93679-235b-4e45-a11d-faf34fb1c87e" providerId="ADAL" clId="{D2FA9C7A-57FB-44ED-9259-21CC663055E8}" dt="2023-01-14T12:11:57.003" v="5119"/>
          <ac:spMkLst>
            <pc:docMk/>
            <pc:sldMk cId="846131442" sldId="286"/>
            <ac:spMk id="21" creationId="{513A9CFC-4A15-7E82-E81B-6BD406BACCC5}"/>
          </ac:spMkLst>
        </pc:spChg>
        <pc:graphicFrameChg chg="mod modGraphic">
          <ac:chgData name="韩景晔" userId="ded93679-235b-4e45-a11d-faf34fb1c87e" providerId="ADAL" clId="{D2FA9C7A-57FB-44ED-9259-21CC663055E8}" dt="2023-01-14T09:21:26.136" v="2397" actId="20577"/>
          <ac:graphicFrameMkLst>
            <pc:docMk/>
            <pc:sldMk cId="846131442" sldId="286"/>
            <ac:graphicFrameMk id="2" creationId="{18F24320-7413-42D7-C0EC-EC9D90EF1749}"/>
          </ac:graphicFrameMkLst>
        </pc:graphicFrameChg>
      </pc:sldChg>
      <pc:sldChg chg="modSp mod">
        <pc:chgData name="韩景晔" userId="ded93679-235b-4e45-a11d-faf34fb1c87e" providerId="ADAL" clId="{D2FA9C7A-57FB-44ED-9259-21CC663055E8}" dt="2023-01-14T12:11:58.732" v="5120"/>
        <pc:sldMkLst>
          <pc:docMk/>
          <pc:sldMk cId="3813540282" sldId="287"/>
        </pc:sldMkLst>
        <pc:spChg chg="mod">
          <ac:chgData name="韩景晔" userId="ded93679-235b-4e45-a11d-faf34fb1c87e" providerId="ADAL" clId="{D2FA9C7A-57FB-44ED-9259-21CC663055E8}" dt="2023-01-13T23:11:10.564" v="337" actId="20577"/>
          <ac:spMkLst>
            <pc:docMk/>
            <pc:sldMk cId="3813540282" sldId="287"/>
            <ac:spMk id="6" creationId="{C9A0EAC0-B7D4-AA77-71E8-8BF7F083915D}"/>
          </ac:spMkLst>
        </pc:spChg>
        <pc:spChg chg="mod">
          <ac:chgData name="韩景晔" userId="ded93679-235b-4e45-a11d-faf34fb1c87e" providerId="ADAL" clId="{D2FA9C7A-57FB-44ED-9259-21CC663055E8}" dt="2023-01-13T23:11:54.889" v="339" actId="1076"/>
          <ac:spMkLst>
            <pc:docMk/>
            <pc:sldMk cId="3813540282" sldId="287"/>
            <ac:spMk id="8" creationId="{92DA2371-FB06-60C6-FBE8-DC18A5A4AA76}"/>
          </ac:spMkLst>
        </pc:spChg>
        <pc:spChg chg="mod">
          <ac:chgData name="韩景晔" userId="ded93679-235b-4e45-a11d-faf34fb1c87e" providerId="ADAL" clId="{D2FA9C7A-57FB-44ED-9259-21CC663055E8}" dt="2023-01-14T12:11:58.732" v="5120"/>
          <ac:spMkLst>
            <pc:docMk/>
            <pc:sldMk cId="3813540282" sldId="287"/>
            <ac:spMk id="21" creationId="{513A9CFC-4A15-7E82-E81B-6BD406BACCC5}"/>
          </ac:spMkLst>
        </pc:spChg>
      </pc:sldChg>
      <pc:sldChg chg="modSp mod">
        <pc:chgData name="韩景晔" userId="ded93679-235b-4e45-a11d-faf34fb1c87e" providerId="ADAL" clId="{D2FA9C7A-57FB-44ED-9259-21CC663055E8}" dt="2023-01-14T12:12:00.912" v="5121"/>
        <pc:sldMkLst>
          <pc:docMk/>
          <pc:sldMk cId="1367423107" sldId="288"/>
        </pc:sldMkLst>
        <pc:spChg chg="mod">
          <ac:chgData name="韩景晔" userId="ded93679-235b-4e45-a11d-faf34fb1c87e" providerId="ADAL" clId="{D2FA9C7A-57FB-44ED-9259-21CC663055E8}" dt="2023-01-14T08:16:05.152" v="1853" actId="1076"/>
          <ac:spMkLst>
            <pc:docMk/>
            <pc:sldMk cId="1367423107" sldId="288"/>
            <ac:spMk id="6" creationId="{860437A5-19F0-42F2-C17B-E75B6E946EFE}"/>
          </ac:spMkLst>
        </pc:spChg>
        <pc:spChg chg="mod">
          <ac:chgData name="韩景晔" userId="ded93679-235b-4e45-a11d-faf34fb1c87e" providerId="ADAL" clId="{D2FA9C7A-57FB-44ED-9259-21CC663055E8}" dt="2023-01-14T12:12:00.912" v="5121"/>
          <ac:spMkLst>
            <pc:docMk/>
            <pc:sldMk cId="1367423107" sldId="288"/>
            <ac:spMk id="21" creationId="{513A9CFC-4A15-7E82-E81B-6BD406BACCC5}"/>
          </ac:spMkLst>
        </pc:spChg>
      </pc:sldChg>
      <pc:sldChg chg="addSp delSp modSp mod">
        <pc:chgData name="韩景晔" userId="ded93679-235b-4e45-a11d-faf34fb1c87e" providerId="ADAL" clId="{D2FA9C7A-57FB-44ED-9259-21CC663055E8}" dt="2023-01-14T12:15:54.612" v="5253"/>
        <pc:sldMkLst>
          <pc:docMk/>
          <pc:sldMk cId="1220121479" sldId="289"/>
        </pc:sldMkLst>
        <pc:spChg chg="mod">
          <ac:chgData name="韩景晔" userId="ded93679-235b-4e45-a11d-faf34fb1c87e" providerId="ADAL" clId="{D2FA9C7A-57FB-44ED-9259-21CC663055E8}" dt="2023-01-13T23:19:40.606" v="362" actId="1076"/>
          <ac:spMkLst>
            <pc:docMk/>
            <pc:sldMk cId="1220121479" sldId="289"/>
            <ac:spMk id="6" creationId="{860437A5-19F0-42F2-C17B-E75B6E946EFE}"/>
          </ac:spMkLst>
        </pc:spChg>
        <pc:spChg chg="mod">
          <ac:chgData name="韩景晔" userId="ded93679-235b-4e45-a11d-faf34fb1c87e" providerId="ADAL" clId="{D2FA9C7A-57FB-44ED-9259-21CC663055E8}" dt="2023-01-14T12:12:02.928" v="5122"/>
          <ac:spMkLst>
            <pc:docMk/>
            <pc:sldMk cId="1220121479" sldId="289"/>
            <ac:spMk id="8" creationId="{4581A1D9-08BB-C903-C6B7-A11BBD99E10C}"/>
          </ac:spMkLst>
        </pc:spChg>
        <pc:spChg chg="add del mod">
          <ac:chgData name="韩景晔" userId="ded93679-235b-4e45-a11d-faf34fb1c87e" providerId="ADAL" clId="{D2FA9C7A-57FB-44ED-9259-21CC663055E8}" dt="2023-01-14T07:07:10.523" v="410"/>
          <ac:spMkLst>
            <pc:docMk/>
            <pc:sldMk cId="1220121479" sldId="289"/>
            <ac:spMk id="12" creationId="{0E514E85-3234-CA7D-4956-E11F96BACD5E}"/>
          </ac:spMkLst>
        </pc:spChg>
        <pc:spChg chg="mod">
          <ac:chgData name="韩景晔" userId="ded93679-235b-4e45-a11d-faf34fb1c87e" providerId="ADAL" clId="{D2FA9C7A-57FB-44ED-9259-21CC663055E8}" dt="2023-01-14T07:09:10.113" v="503" actId="1076"/>
          <ac:spMkLst>
            <pc:docMk/>
            <pc:sldMk cId="1220121479" sldId="289"/>
            <ac:spMk id="19" creationId="{0F4E80BB-9954-0CD5-3024-F861E859CD27}"/>
          </ac:spMkLst>
        </pc:spChg>
        <pc:spChg chg="mod">
          <ac:chgData name="韩景晔" userId="ded93679-235b-4e45-a11d-faf34fb1c87e" providerId="ADAL" clId="{D2FA9C7A-57FB-44ED-9259-21CC663055E8}" dt="2023-01-14T07:09:04.567" v="502" actId="20577"/>
          <ac:spMkLst>
            <pc:docMk/>
            <pc:sldMk cId="1220121479" sldId="289"/>
            <ac:spMk id="43" creationId="{8C01BA56-D2B9-7C55-F0A7-A0D751225BE1}"/>
          </ac:spMkLst>
        </pc:spChg>
        <pc:spChg chg="mod">
          <ac:chgData name="韩景晔" userId="ded93679-235b-4e45-a11d-faf34fb1c87e" providerId="ADAL" clId="{D2FA9C7A-57FB-44ED-9259-21CC663055E8}" dt="2023-01-14T12:15:54.612" v="5253"/>
          <ac:spMkLst>
            <pc:docMk/>
            <pc:sldMk cId="1220121479" sldId="289"/>
            <ac:spMk id="47" creationId="{8A9F6432-FADF-2AA9-0056-46CE0CF5AA7A}"/>
          </ac:spMkLst>
        </pc:spChg>
      </pc:sldChg>
      <pc:sldChg chg="addSp modSp mod">
        <pc:chgData name="韩景晔" userId="ded93679-235b-4e45-a11d-faf34fb1c87e" providerId="ADAL" clId="{D2FA9C7A-57FB-44ED-9259-21CC663055E8}" dt="2023-01-14T12:12:05.617" v="5123"/>
        <pc:sldMkLst>
          <pc:docMk/>
          <pc:sldMk cId="3139735981" sldId="290"/>
        </pc:sldMkLst>
        <pc:spChg chg="add mod">
          <ac:chgData name="韩景晔" userId="ded93679-235b-4e45-a11d-faf34fb1c87e" providerId="ADAL" clId="{D2FA9C7A-57FB-44ED-9259-21CC663055E8}" dt="2023-01-14T07:18:00.391" v="667" actId="1076"/>
          <ac:spMkLst>
            <pc:docMk/>
            <pc:sldMk cId="3139735981" sldId="290"/>
            <ac:spMk id="4" creationId="{1CCF943D-7181-CC04-0F3E-5DC69BC48FC5}"/>
          </ac:spMkLst>
        </pc:spChg>
        <pc:spChg chg="add mod">
          <ac:chgData name="韩景晔" userId="ded93679-235b-4e45-a11d-faf34fb1c87e" providerId="ADAL" clId="{D2FA9C7A-57FB-44ED-9259-21CC663055E8}" dt="2023-01-14T07:18:00.391" v="667" actId="1076"/>
          <ac:spMkLst>
            <pc:docMk/>
            <pc:sldMk cId="3139735981" sldId="290"/>
            <ac:spMk id="6" creationId="{0E38C665-ADCE-AD7A-0F2E-13655D3D1A6B}"/>
          </ac:spMkLst>
        </pc:spChg>
        <pc:spChg chg="mod">
          <ac:chgData name="韩景晔" userId="ded93679-235b-4e45-a11d-faf34fb1c87e" providerId="ADAL" clId="{D2FA9C7A-57FB-44ED-9259-21CC663055E8}" dt="2023-01-14T12:12:05.617" v="5123"/>
          <ac:spMkLst>
            <pc:docMk/>
            <pc:sldMk cId="3139735981" sldId="290"/>
            <ac:spMk id="8" creationId="{C2A048D9-3B00-41A6-0147-83AB2BE58702}"/>
          </ac:spMkLst>
        </pc:spChg>
        <pc:spChg chg="mod">
          <ac:chgData name="韩景晔" userId="ded93679-235b-4e45-a11d-faf34fb1c87e" providerId="ADAL" clId="{D2FA9C7A-57FB-44ED-9259-21CC663055E8}" dt="2023-01-14T07:17:43.487" v="663" actId="6549"/>
          <ac:spMkLst>
            <pc:docMk/>
            <pc:sldMk cId="3139735981" sldId="290"/>
            <ac:spMk id="24" creationId="{FDDA87DF-DE0A-B37B-F8CA-94340AF94093}"/>
          </ac:spMkLst>
        </pc:spChg>
        <pc:spChg chg="mod">
          <ac:chgData name="韩景晔" userId="ded93679-235b-4e45-a11d-faf34fb1c87e" providerId="ADAL" clId="{D2FA9C7A-57FB-44ED-9259-21CC663055E8}" dt="2023-01-14T07:17:43.935" v="664" actId="1076"/>
          <ac:spMkLst>
            <pc:docMk/>
            <pc:sldMk cId="3139735981" sldId="290"/>
            <ac:spMk id="25" creationId="{131B409C-7E8D-26DC-1CA7-7C18D599FA45}"/>
          </ac:spMkLst>
        </pc:spChg>
        <pc:spChg chg="mod">
          <ac:chgData name="韩景晔" userId="ded93679-235b-4e45-a11d-faf34fb1c87e" providerId="ADAL" clId="{D2FA9C7A-57FB-44ED-9259-21CC663055E8}" dt="2023-01-14T07:18:00.391" v="667" actId="1076"/>
          <ac:spMkLst>
            <pc:docMk/>
            <pc:sldMk cId="3139735981" sldId="290"/>
            <ac:spMk id="26" creationId="{4A57F181-A383-CDF8-E2C2-599BDD167133}"/>
          </ac:spMkLst>
        </pc:spChg>
        <pc:spChg chg="mod">
          <ac:chgData name="韩景晔" userId="ded93679-235b-4e45-a11d-faf34fb1c87e" providerId="ADAL" clId="{D2FA9C7A-57FB-44ED-9259-21CC663055E8}" dt="2023-01-14T07:18:00.391" v="667" actId="1076"/>
          <ac:spMkLst>
            <pc:docMk/>
            <pc:sldMk cId="3139735981" sldId="290"/>
            <ac:spMk id="28" creationId="{32D0F6A2-CAD3-71B0-ED75-85FF984BF318}"/>
          </ac:spMkLst>
        </pc:spChg>
        <pc:graphicFrameChg chg="mod modGraphic">
          <ac:chgData name="韩景晔" userId="ded93679-235b-4e45-a11d-faf34fb1c87e" providerId="ADAL" clId="{D2FA9C7A-57FB-44ED-9259-21CC663055E8}" dt="2023-01-14T07:18:02.897" v="670" actId="113"/>
          <ac:graphicFrameMkLst>
            <pc:docMk/>
            <pc:sldMk cId="3139735981" sldId="290"/>
            <ac:graphicFrameMk id="23" creationId="{34C70F86-9006-7173-EC34-5F84FE13CB3B}"/>
          </ac:graphicFrameMkLst>
        </pc:graphicFrameChg>
      </pc:sldChg>
      <pc:sldChg chg="addSp delSp modSp mod">
        <pc:chgData name="韩景晔" userId="ded93679-235b-4e45-a11d-faf34fb1c87e" providerId="ADAL" clId="{D2FA9C7A-57FB-44ED-9259-21CC663055E8}" dt="2023-01-14T12:17:07.522" v="5296"/>
        <pc:sldMkLst>
          <pc:docMk/>
          <pc:sldMk cId="2390067276" sldId="291"/>
        </pc:sldMkLst>
        <pc:spChg chg="mod">
          <ac:chgData name="韩景晔" userId="ded93679-235b-4e45-a11d-faf34fb1c87e" providerId="ADAL" clId="{D2FA9C7A-57FB-44ED-9259-21CC663055E8}" dt="2023-01-14T12:12:08.134" v="5124"/>
          <ac:spMkLst>
            <pc:docMk/>
            <pc:sldMk cId="2390067276" sldId="291"/>
            <ac:spMk id="8" creationId="{C2A048D9-3B00-41A6-0147-83AB2BE58702}"/>
          </ac:spMkLst>
        </pc:spChg>
        <pc:spChg chg="mod">
          <ac:chgData name="韩景晔" userId="ded93679-235b-4e45-a11d-faf34fb1c87e" providerId="ADAL" clId="{D2FA9C7A-57FB-44ED-9259-21CC663055E8}" dt="2023-01-14T12:16:40.534" v="5259" actId="1076"/>
          <ac:spMkLst>
            <pc:docMk/>
            <pc:sldMk cId="2390067276" sldId="291"/>
            <ac:spMk id="12" creationId="{DE853958-A40E-23AC-8BCA-32831150446D}"/>
          </ac:spMkLst>
        </pc:spChg>
        <pc:spChg chg="mod">
          <ac:chgData name="韩景晔" userId="ded93679-235b-4e45-a11d-faf34fb1c87e" providerId="ADAL" clId="{D2FA9C7A-57FB-44ED-9259-21CC663055E8}" dt="2023-01-14T12:17:07.522" v="5296"/>
          <ac:spMkLst>
            <pc:docMk/>
            <pc:sldMk cId="2390067276" sldId="291"/>
            <ac:spMk id="21" creationId="{1D2251D8-8F99-05C8-9CDD-8781117848D3}"/>
          </ac:spMkLst>
        </pc:spChg>
        <pc:spChg chg="add mod">
          <ac:chgData name="韩景晔" userId="ded93679-235b-4e45-a11d-faf34fb1c87e" providerId="ADAL" clId="{D2FA9C7A-57FB-44ED-9259-21CC663055E8}" dt="2023-01-14T12:16:44.443" v="5260" actId="1076"/>
          <ac:spMkLst>
            <pc:docMk/>
            <pc:sldMk cId="2390067276" sldId="291"/>
            <ac:spMk id="23" creationId="{C0967F01-0308-C120-8775-AB707C6586A6}"/>
          </ac:spMkLst>
        </pc:spChg>
        <pc:spChg chg="add del mod">
          <ac:chgData name="韩景晔" userId="ded93679-235b-4e45-a11d-faf34fb1c87e" providerId="ADAL" clId="{D2FA9C7A-57FB-44ED-9259-21CC663055E8}" dt="2023-01-14T12:16:26.321" v="5255" actId="478"/>
          <ac:spMkLst>
            <pc:docMk/>
            <pc:sldMk cId="2390067276" sldId="291"/>
            <ac:spMk id="25" creationId="{E12DB8B9-7674-262F-2EFB-B788CEDCF1A5}"/>
          </ac:spMkLst>
        </pc:spChg>
        <pc:spChg chg="add del mod">
          <ac:chgData name="韩景晔" userId="ded93679-235b-4e45-a11d-faf34fb1c87e" providerId="ADAL" clId="{D2FA9C7A-57FB-44ED-9259-21CC663055E8}" dt="2023-01-14T12:16:25.325" v="5254" actId="478"/>
          <ac:spMkLst>
            <pc:docMk/>
            <pc:sldMk cId="2390067276" sldId="291"/>
            <ac:spMk id="26" creationId="{0B13C20E-95FB-FA8D-CD26-FA20307DD22D}"/>
          </ac:spMkLst>
        </pc:spChg>
        <pc:spChg chg="mod">
          <ac:chgData name="韩景晔" userId="ded93679-235b-4e45-a11d-faf34fb1c87e" providerId="ADAL" clId="{D2FA9C7A-57FB-44ED-9259-21CC663055E8}" dt="2023-01-14T12:16:40.534" v="5259" actId="1076"/>
          <ac:spMkLst>
            <pc:docMk/>
            <pc:sldMk cId="2390067276" sldId="291"/>
            <ac:spMk id="31" creationId="{D32C7C2D-715D-F6F0-6861-D9BBD5DE845C}"/>
          </ac:spMkLst>
        </pc:spChg>
        <pc:spChg chg="mod">
          <ac:chgData name="韩景晔" userId="ded93679-235b-4e45-a11d-faf34fb1c87e" providerId="ADAL" clId="{D2FA9C7A-57FB-44ED-9259-21CC663055E8}" dt="2023-01-14T12:16:33.212" v="5258" actId="1076"/>
          <ac:spMkLst>
            <pc:docMk/>
            <pc:sldMk cId="2390067276" sldId="291"/>
            <ac:spMk id="32" creationId="{0C27AD18-995A-8FD2-997F-6EDEF9B63F44}"/>
          </ac:spMkLst>
        </pc:spChg>
        <pc:spChg chg="del">
          <ac:chgData name="韩景晔" userId="ded93679-235b-4e45-a11d-faf34fb1c87e" providerId="ADAL" clId="{D2FA9C7A-57FB-44ED-9259-21CC663055E8}" dt="2023-01-14T07:21:10.234" v="671" actId="478"/>
          <ac:spMkLst>
            <pc:docMk/>
            <pc:sldMk cId="2390067276" sldId="291"/>
            <ac:spMk id="33" creationId="{0F4EC787-45E4-24BC-0901-06FF8F79F5E5}"/>
          </ac:spMkLst>
        </pc:spChg>
        <pc:spChg chg="del">
          <ac:chgData name="韩景晔" userId="ded93679-235b-4e45-a11d-faf34fb1c87e" providerId="ADAL" clId="{D2FA9C7A-57FB-44ED-9259-21CC663055E8}" dt="2023-01-14T07:21:10.234" v="671" actId="478"/>
          <ac:spMkLst>
            <pc:docMk/>
            <pc:sldMk cId="2390067276" sldId="291"/>
            <ac:spMk id="35" creationId="{C6DC94EA-3926-BFD8-7287-94EBBA6E97E7}"/>
          </ac:spMkLst>
        </pc:spChg>
        <pc:spChg chg="del">
          <ac:chgData name="韩景晔" userId="ded93679-235b-4e45-a11d-faf34fb1c87e" providerId="ADAL" clId="{D2FA9C7A-57FB-44ED-9259-21CC663055E8}" dt="2023-01-14T07:21:10.234" v="671" actId="478"/>
          <ac:spMkLst>
            <pc:docMk/>
            <pc:sldMk cId="2390067276" sldId="291"/>
            <ac:spMk id="37" creationId="{1D1B3E32-116F-CF42-2B21-2A84E782E3A7}"/>
          </ac:spMkLst>
        </pc:spChg>
        <pc:picChg chg="mod">
          <ac:chgData name="韩景晔" userId="ded93679-235b-4e45-a11d-faf34fb1c87e" providerId="ADAL" clId="{D2FA9C7A-57FB-44ED-9259-21CC663055E8}" dt="2023-01-14T12:16:40.534" v="5259" actId="1076"/>
          <ac:picMkLst>
            <pc:docMk/>
            <pc:sldMk cId="2390067276" sldId="291"/>
            <ac:picMk id="20" creationId="{433C5206-B22C-D14A-1C28-3656D7D20924}"/>
          </ac:picMkLst>
        </pc:picChg>
        <pc:picChg chg="add del mod">
          <ac:chgData name="韩景晔" userId="ded93679-235b-4e45-a11d-faf34fb1c87e" providerId="ADAL" clId="{D2FA9C7A-57FB-44ED-9259-21CC663055E8}" dt="2023-01-14T07:22:14.067" v="700" actId="478"/>
          <ac:picMkLst>
            <pc:docMk/>
            <pc:sldMk cId="2390067276" sldId="291"/>
            <ac:picMk id="24" creationId="{193BF0B3-AB77-C5B1-637F-1F7B28B464A0}"/>
          </ac:picMkLst>
        </pc:picChg>
        <pc:picChg chg="del">
          <ac:chgData name="韩景晔" userId="ded93679-235b-4e45-a11d-faf34fb1c87e" providerId="ADAL" clId="{D2FA9C7A-57FB-44ED-9259-21CC663055E8}" dt="2023-01-14T07:21:10.234" v="671" actId="478"/>
          <ac:picMkLst>
            <pc:docMk/>
            <pc:sldMk cId="2390067276" sldId="291"/>
            <ac:picMk id="36" creationId="{0368DC5C-1782-9FE5-348B-E53FE4C68928}"/>
          </ac:picMkLst>
        </pc:picChg>
      </pc:sldChg>
      <pc:sldChg chg="addSp delSp modSp mod">
        <pc:chgData name="韩景晔" userId="ded93679-235b-4e45-a11d-faf34fb1c87e" providerId="ADAL" clId="{D2FA9C7A-57FB-44ED-9259-21CC663055E8}" dt="2023-01-14T12:12:17.679" v="5128"/>
        <pc:sldMkLst>
          <pc:docMk/>
          <pc:sldMk cId="3218783103" sldId="292"/>
        </pc:sldMkLst>
        <pc:spChg chg="add del mod">
          <ac:chgData name="韩景晔" userId="ded93679-235b-4e45-a11d-faf34fb1c87e" providerId="ADAL" clId="{D2FA9C7A-57FB-44ED-9259-21CC663055E8}" dt="2023-01-14T09:15:53.775" v="2339" actId="478"/>
          <ac:spMkLst>
            <pc:docMk/>
            <pc:sldMk cId="3218783103" sldId="292"/>
            <ac:spMk id="4" creationId="{E254DBBB-75A2-8D5B-44C3-4D5558A77482}"/>
          </ac:spMkLst>
        </pc:spChg>
        <pc:spChg chg="mod">
          <ac:chgData name="韩景晔" userId="ded93679-235b-4e45-a11d-faf34fb1c87e" providerId="ADAL" clId="{D2FA9C7A-57FB-44ED-9259-21CC663055E8}" dt="2023-01-14T12:12:17.679" v="5128"/>
          <ac:spMkLst>
            <pc:docMk/>
            <pc:sldMk cId="3218783103" sldId="292"/>
            <ac:spMk id="8" creationId="{C2A048D9-3B00-41A6-0147-83AB2BE58702}"/>
          </ac:spMkLst>
        </pc:spChg>
        <pc:spChg chg="add del">
          <ac:chgData name="韩景晔" userId="ded93679-235b-4e45-a11d-faf34fb1c87e" providerId="ADAL" clId="{D2FA9C7A-57FB-44ED-9259-21CC663055E8}" dt="2023-01-14T09:16:57.373" v="2356" actId="22"/>
          <ac:spMkLst>
            <pc:docMk/>
            <pc:sldMk cId="3218783103" sldId="292"/>
            <ac:spMk id="13" creationId="{872B508A-1EC0-15F6-5D6E-5070399B84C8}"/>
          </ac:spMkLst>
        </pc:spChg>
        <pc:spChg chg="add mod">
          <ac:chgData name="韩景晔" userId="ded93679-235b-4e45-a11d-faf34fb1c87e" providerId="ADAL" clId="{D2FA9C7A-57FB-44ED-9259-21CC663055E8}" dt="2023-01-14T09:17:24.706" v="2366"/>
          <ac:spMkLst>
            <pc:docMk/>
            <pc:sldMk cId="3218783103" sldId="292"/>
            <ac:spMk id="16" creationId="{E45CA031-68DD-39B9-BF16-ADB3B1F83C13}"/>
          </ac:spMkLst>
        </pc:spChg>
        <pc:spChg chg="add del mod">
          <ac:chgData name="韩景晔" userId="ded93679-235b-4e45-a11d-faf34fb1c87e" providerId="ADAL" clId="{D2FA9C7A-57FB-44ED-9259-21CC663055E8}" dt="2023-01-14T09:18:12.875" v="2378" actId="1076"/>
          <ac:spMkLst>
            <pc:docMk/>
            <pc:sldMk cId="3218783103" sldId="292"/>
            <ac:spMk id="39" creationId="{4A05C454-AE46-E0EC-9FCF-5867F128E9FD}"/>
          </ac:spMkLst>
        </pc:spChg>
        <pc:spChg chg="del">
          <ac:chgData name="韩景晔" userId="ded93679-235b-4e45-a11d-faf34fb1c87e" providerId="ADAL" clId="{D2FA9C7A-57FB-44ED-9259-21CC663055E8}" dt="2023-01-14T09:16:04.784" v="2340" actId="478"/>
          <ac:spMkLst>
            <pc:docMk/>
            <pc:sldMk cId="3218783103" sldId="292"/>
            <ac:spMk id="41" creationId="{0F5E30C5-66A4-0CAB-7257-9344ED2FC2CA}"/>
          </ac:spMkLst>
        </pc:spChg>
        <pc:spChg chg="del mod">
          <ac:chgData name="韩景晔" userId="ded93679-235b-4e45-a11d-faf34fb1c87e" providerId="ADAL" clId="{D2FA9C7A-57FB-44ED-9259-21CC663055E8}" dt="2023-01-14T09:17:22.659" v="2365" actId="478"/>
          <ac:spMkLst>
            <pc:docMk/>
            <pc:sldMk cId="3218783103" sldId="292"/>
            <ac:spMk id="42" creationId="{90244E2D-CF9B-CE43-9B97-A8E9212970B8}"/>
          </ac:spMkLst>
        </pc:spChg>
        <pc:spChg chg="del">
          <ac:chgData name="韩景晔" userId="ded93679-235b-4e45-a11d-faf34fb1c87e" providerId="ADAL" clId="{D2FA9C7A-57FB-44ED-9259-21CC663055E8}" dt="2023-01-14T09:16:04.784" v="2340" actId="478"/>
          <ac:spMkLst>
            <pc:docMk/>
            <pc:sldMk cId="3218783103" sldId="292"/>
            <ac:spMk id="43" creationId="{8608274B-B48B-0F5F-52C8-F729FE5BC21C}"/>
          </ac:spMkLst>
        </pc:spChg>
        <pc:spChg chg="del">
          <ac:chgData name="韩景晔" userId="ded93679-235b-4e45-a11d-faf34fb1c87e" providerId="ADAL" clId="{D2FA9C7A-57FB-44ED-9259-21CC663055E8}" dt="2023-01-14T09:15:41.547" v="2333" actId="21"/>
          <ac:spMkLst>
            <pc:docMk/>
            <pc:sldMk cId="3218783103" sldId="292"/>
            <ac:spMk id="47" creationId="{CA88FDEC-E9DB-56F8-1DB9-5A56E55C3623}"/>
          </ac:spMkLst>
        </pc:spChg>
        <pc:picChg chg="add del mod">
          <ac:chgData name="韩景晔" userId="ded93679-235b-4e45-a11d-faf34fb1c87e" providerId="ADAL" clId="{D2FA9C7A-57FB-44ED-9259-21CC663055E8}" dt="2023-01-14T09:16:14.461" v="2344"/>
          <ac:picMkLst>
            <pc:docMk/>
            <pc:sldMk cId="3218783103" sldId="292"/>
            <ac:picMk id="6" creationId="{08B523F0-19CD-A444-AAF7-A9AF123F326D}"/>
          </ac:picMkLst>
        </pc:picChg>
        <pc:picChg chg="add mod">
          <ac:chgData name="韩景晔" userId="ded93679-235b-4e45-a11d-faf34fb1c87e" providerId="ADAL" clId="{D2FA9C7A-57FB-44ED-9259-21CC663055E8}" dt="2023-01-14T09:18:18.039" v="2380" actId="1076"/>
          <ac:picMkLst>
            <pc:docMk/>
            <pc:sldMk cId="3218783103" sldId="292"/>
            <ac:picMk id="14" creationId="{1BDDB1AF-4868-3926-70EF-D888E1DA2CD5}"/>
          </ac:picMkLst>
        </pc:picChg>
        <pc:picChg chg="del">
          <ac:chgData name="韩景晔" userId="ded93679-235b-4e45-a11d-faf34fb1c87e" providerId="ADAL" clId="{D2FA9C7A-57FB-44ED-9259-21CC663055E8}" dt="2023-01-14T09:15:30.821" v="2328" actId="478"/>
          <ac:picMkLst>
            <pc:docMk/>
            <pc:sldMk cId="3218783103" sldId="292"/>
            <ac:picMk id="40" creationId="{F3CA7C70-1D53-6054-5073-14F13E8CD3FC}"/>
          </ac:picMkLst>
        </pc:picChg>
      </pc:sldChg>
      <pc:sldChg chg="addSp delSp modSp mod ord">
        <pc:chgData name="韩景晔" userId="ded93679-235b-4e45-a11d-faf34fb1c87e" providerId="ADAL" clId="{D2FA9C7A-57FB-44ED-9259-21CC663055E8}" dt="2023-01-14T12:12:15.952" v="5127"/>
        <pc:sldMkLst>
          <pc:docMk/>
          <pc:sldMk cId="1477150206" sldId="293"/>
        </pc:sldMkLst>
        <pc:spChg chg="del">
          <ac:chgData name="韩景晔" userId="ded93679-235b-4e45-a11d-faf34fb1c87e" providerId="ADAL" clId="{D2FA9C7A-57FB-44ED-9259-21CC663055E8}" dt="2023-01-14T09:04:58.459" v="2015" actId="478"/>
          <ac:spMkLst>
            <pc:docMk/>
            <pc:sldMk cId="1477150206" sldId="293"/>
            <ac:spMk id="4" creationId="{9115DD96-505F-28E5-FFA9-54E06456BFB0}"/>
          </ac:spMkLst>
        </pc:spChg>
        <pc:spChg chg="del">
          <ac:chgData name="韩景晔" userId="ded93679-235b-4e45-a11d-faf34fb1c87e" providerId="ADAL" clId="{D2FA9C7A-57FB-44ED-9259-21CC663055E8}" dt="2023-01-14T09:04:58.459" v="2015" actId="478"/>
          <ac:spMkLst>
            <pc:docMk/>
            <pc:sldMk cId="1477150206" sldId="293"/>
            <ac:spMk id="6" creationId="{B3A80A20-C31B-37FD-176D-3796495302BF}"/>
          </ac:spMkLst>
        </pc:spChg>
        <pc:spChg chg="mod">
          <ac:chgData name="韩景晔" userId="ded93679-235b-4e45-a11d-faf34fb1c87e" providerId="ADAL" clId="{D2FA9C7A-57FB-44ED-9259-21CC663055E8}" dt="2023-01-14T12:12:15.952" v="5127"/>
          <ac:spMkLst>
            <pc:docMk/>
            <pc:sldMk cId="1477150206" sldId="293"/>
            <ac:spMk id="8" creationId="{C2A048D9-3B00-41A6-0147-83AB2BE58702}"/>
          </ac:spMkLst>
        </pc:spChg>
        <pc:spChg chg="del">
          <ac:chgData name="韩景晔" userId="ded93679-235b-4e45-a11d-faf34fb1c87e" providerId="ADAL" clId="{D2FA9C7A-57FB-44ED-9259-21CC663055E8}" dt="2023-01-14T09:04:58.459" v="2015" actId="478"/>
          <ac:spMkLst>
            <pc:docMk/>
            <pc:sldMk cId="1477150206" sldId="293"/>
            <ac:spMk id="12" creationId="{F00ED1F1-A453-FD32-CB4A-FA89B299C4B8}"/>
          </ac:spMkLst>
        </pc:spChg>
        <pc:spChg chg="del">
          <ac:chgData name="韩景晔" userId="ded93679-235b-4e45-a11d-faf34fb1c87e" providerId="ADAL" clId="{D2FA9C7A-57FB-44ED-9259-21CC663055E8}" dt="2023-01-14T09:04:58.459" v="2015" actId="478"/>
          <ac:spMkLst>
            <pc:docMk/>
            <pc:sldMk cId="1477150206" sldId="293"/>
            <ac:spMk id="13" creationId="{16F1FA4F-6A2D-0C2E-DDA5-1FD07B6C5D48}"/>
          </ac:spMkLst>
        </pc:spChg>
        <pc:spChg chg="del">
          <ac:chgData name="韩景晔" userId="ded93679-235b-4e45-a11d-faf34fb1c87e" providerId="ADAL" clId="{D2FA9C7A-57FB-44ED-9259-21CC663055E8}" dt="2023-01-14T09:04:58.459" v="2015" actId="478"/>
          <ac:spMkLst>
            <pc:docMk/>
            <pc:sldMk cId="1477150206" sldId="293"/>
            <ac:spMk id="19" creationId="{C59AF375-B440-4D6B-B55C-BA932A6544D6}"/>
          </ac:spMkLst>
        </pc:spChg>
        <pc:spChg chg="del">
          <ac:chgData name="韩景晔" userId="ded93679-235b-4e45-a11d-faf34fb1c87e" providerId="ADAL" clId="{D2FA9C7A-57FB-44ED-9259-21CC663055E8}" dt="2023-01-14T09:04:58.459" v="2015" actId="478"/>
          <ac:spMkLst>
            <pc:docMk/>
            <pc:sldMk cId="1477150206" sldId="293"/>
            <ac:spMk id="20" creationId="{B6696CDA-7EAB-48AF-7740-2E8648AB6F33}"/>
          </ac:spMkLst>
        </pc:spChg>
        <pc:spChg chg="del">
          <ac:chgData name="韩景晔" userId="ded93679-235b-4e45-a11d-faf34fb1c87e" providerId="ADAL" clId="{D2FA9C7A-57FB-44ED-9259-21CC663055E8}" dt="2023-01-14T09:04:58.459" v="2015" actId="478"/>
          <ac:spMkLst>
            <pc:docMk/>
            <pc:sldMk cId="1477150206" sldId="293"/>
            <ac:spMk id="21" creationId="{B44F0D4D-FFD1-0CA9-B9D1-6B09EEEF81DD}"/>
          </ac:spMkLst>
        </pc:spChg>
        <pc:spChg chg="del">
          <ac:chgData name="韩景晔" userId="ded93679-235b-4e45-a11d-faf34fb1c87e" providerId="ADAL" clId="{D2FA9C7A-57FB-44ED-9259-21CC663055E8}" dt="2023-01-14T09:04:58.459" v="2015" actId="478"/>
          <ac:spMkLst>
            <pc:docMk/>
            <pc:sldMk cId="1477150206" sldId="293"/>
            <ac:spMk id="22" creationId="{ED532DE8-0425-E2E7-4764-5E70FD4D54CB}"/>
          </ac:spMkLst>
        </pc:spChg>
        <pc:spChg chg="del">
          <ac:chgData name="韩景晔" userId="ded93679-235b-4e45-a11d-faf34fb1c87e" providerId="ADAL" clId="{D2FA9C7A-57FB-44ED-9259-21CC663055E8}" dt="2023-01-14T09:04:58.459" v="2015" actId="478"/>
          <ac:spMkLst>
            <pc:docMk/>
            <pc:sldMk cId="1477150206" sldId="293"/>
            <ac:spMk id="24" creationId="{AF6D50A0-82F9-9254-354B-80A948FE1265}"/>
          </ac:spMkLst>
        </pc:spChg>
        <pc:spChg chg="del mod">
          <ac:chgData name="韩景晔" userId="ded93679-235b-4e45-a11d-faf34fb1c87e" providerId="ADAL" clId="{D2FA9C7A-57FB-44ED-9259-21CC663055E8}" dt="2023-01-14T09:10:09.134" v="2179" actId="478"/>
          <ac:spMkLst>
            <pc:docMk/>
            <pc:sldMk cId="1477150206" sldId="293"/>
            <ac:spMk id="25" creationId="{EE2A4C86-9C21-F08F-C849-1CE3DDA4772A}"/>
          </ac:spMkLst>
        </pc:spChg>
        <pc:spChg chg="del mod">
          <ac:chgData name="韩景晔" userId="ded93679-235b-4e45-a11d-faf34fb1c87e" providerId="ADAL" clId="{D2FA9C7A-57FB-44ED-9259-21CC663055E8}" dt="2023-01-14T09:10:09.134" v="2179" actId="478"/>
          <ac:spMkLst>
            <pc:docMk/>
            <pc:sldMk cId="1477150206" sldId="293"/>
            <ac:spMk id="26" creationId="{17D86C42-DC21-2078-EB34-F6E72BB8A799}"/>
          </ac:spMkLst>
        </pc:spChg>
        <pc:spChg chg="del">
          <ac:chgData name="韩景晔" userId="ded93679-235b-4e45-a11d-faf34fb1c87e" providerId="ADAL" clId="{D2FA9C7A-57FB-44ED-9259-21CC663055E8}" dt="2023-01-14T09:04:58.459" v="2015" actId="478"/>
          <ac:spMkLst>
            <pc:docMk/>
            <pc:sldMk cId="1477150206" sldId="293"/>
            <ac:spMk id="27" creationId="{9F47E797-5A25-CAC0-471E-9F44F0625CF1}"/>
          </ac:spMkLst>
        </pc:spChg>
        <pc:spChg chg="del">
          <ac:chgData name="韩景晔" userId="ded93679-235b-4e45-a11d-faf34fb1c87e" providerId="ADAL" clId="{D2FA9C7A-57FB-44ED-9259-21CC663055E8}" dt="2023-01-14T09:04:58.459" v="2015" actId="478"/>
          <ac:spMkLst>
            <pc:docMk/>
            <pc:sldMk cId="1477150206" sldId="293"/>
            <ac:spMk id="29" creationId="{76D537C3-1AA8-9E41-74CE-B1BFD4162F50}"/>
          </ac:spMkLst>
        </pc:spChg>
        <pc:spChg chg="del">
          <ac:chgData name="韩景晔" userId="ded93679-235b-4e45-a11d-faf34fb1c87e" providerId="ADAL" clId="{D2FA9C7A-57FB-44ED-9259-21CC663055E8}" dt="2023-01-14T09:04:58.459" v="2015" actId="478"/>
          <ac:spMkLst>
            <pc:docMk/>
            <pc:sldMk cId="1477150206" sldId="293"/>
            <ac:spMk id="30" creationId="{C6BDC806-C442-B996-678B-9C8D43A9B1D1}"/>
          </ac:spMkLst>
        </pc:spChg>
        <pc:spChg chg="del">
          <ac:chgData name="韩景晔" userId="ded93679-235b-4e45-a11d-faf34fb1c87e" providerId="ADAL" clId="{D2FA9C7A-57FB-44ED-9259-21CC663055E8}" dt="2023-01-14T09:04:58.459" v="2015" actId="478"/>
          <ac:spMkLst>
            <pc:docMk/>
            <pc:sldMk cId="1477150206" sldId="293"/>
            <ac:spMk id="33" creationId="{965756DF-DE68-991C-8F39-2CD9B03A13B8}"/>
          </ac:spMkLst>
        </pc:spChg>
        <pc:spChg chg="del mod">
          <ac:chgData name="韩景晔" userId="ded93679-235b-4e45-a11d-faf34fb1c87e" providerId="ADAL" clId="{D2FA9C7A-57FB-44ED-9259-21CC663055E8}" dt="2023-01-14T09:10:09.134" v="2179" actId="478"/>
          <ac:spMkLst>
            <pc:docMk/>
            <pc:sldMk cId="1477150206" sldId="293"/>
            <ac:spMk id="34" creationId="{04463ABB-BE8C-8BA8-5E8B-E4146C7D8890}"/>
          </ac:spMkLst>
        </pc:spChg>
        <pc:spChg chg="del">
          <ac:chgData name="韩景晔" userId="ded93679-235b-4e45-a11d-faf34fb1c87e" providerId="ADAL" clId="{D2FA9C7A-57FB-44ED-9259-21CC663055E8}" dt="2023-01-14T09:04:58.459" v="2015" actId="478"/>
          <ac:spMkLst>
            <pc:docMk/>
            <pc:sldMk cId="1477150206" sldId="293"/>
            <ac:spMk id="35" creationId="{A58591D9-552B-09EE-9976-7F8AABB70C18}"/>
          </ac:spMkLst>
        </pc:spChg>
        <pc:spChg chg="del mod">
          <ac:chgData name="韩景晔" userId="ded93679-235b-4e45-a11d-faf34fb1c87e" providerId="ADAL" clId="{D2FA9C7A-57FB-44ED-9259-21CC663055E8}" dt="2023-01-14T09:10:09.134" v="2179" actId="478"/>
          <ac:spMkLst>
            <pc:docMk/>
            <pc:sldMk cId="1477150206" sldId="293"/>
            <ac:spMk id="38" creationId="{CC08A97D-2FFB-EEB2-D272-13699A87EA4E}"/>
          </ac:spMkLst>
        </pc:spChg>
        <pc:spChg chg="add del mod">
          <ac:chgData name="韩景晔" userId="ded93679-235b-4e45-a11d-faf34fb1c87e" providerId="ADAL" clId="{D2FA9C7A-57FB-44ED-9259-21CC663055E8}" dt="2023-01-14T09:10:46.828" v="2191" actId="478"/>
          <ac:spMkLst>
            <pc:docMk/>
            <pc:sldMk cId="1477150206" sldId="293"/>
            <ac:spMk id="41" creationId="{4E15B44D-2531-539E-D0CC-CE2AAAEFB1AF}"/>
          </ac:spMkLst>
        </pc:spChg>
        <pc:spChg chg="add del mod">
          <ac:chgData name="韩景晔" userId="ded93679-235b-4e45-a11d-faf34fb1c87e" providerId="ADAL" clId="{D2FA9C7A-57FB-44ED-9259-21CC663055E8}" dt="2023-01-14T09:10:47.633" v="2192" actId="478"/>
          <ac:spMkLst>
            <pc:docMk/>
            <pc:sldMk cId="1477150206" sldId="293"/>
            <ac:spMk id="42" creationId="{8649A0D7-BC0E-830C-799A-EA70D3CF60FA}"/>
          </ac:spMkLst>
        </pc:spChg>
        <pc:spChg chg="add del mod">
          <ac:chgData name="韩景晔" userId="ded93679-235b-4e45-a11d-faf34fb1c87e" providerId="ADAL" clId="{D2FA9C7A-57FB-44ED-9259-21CC663055E8}" dt="2023-01-14T09:10:09.134" v="2179" actId="478"/>
          <ac:spMkLst>
            <pc:docMk/>
            <pc:sldMk cId="1477150206" sldId="293"/>
            <ac:spMk id="43" creationId="{1A939F22-81AB-1650-BD2E-9311BB25F2F4}"/>
          </ac:spMkLst>
        </pc:spChg>
        <pc:spChg chg="add del mod">
          <ac:chgData name="韩景晔" userId="ded93679-235b-4e45-a11d-faf34fb1c87e" providerId="ADAL" clId="{D2FA9C7A-57FB-44ED-9259-21CC663055E8}" dt="2023-01-14T09:10:09.134" v="2179" actId="478"/>
          <ac:spMkLst>
            <pc:docMk/>
            <pc:sldMk cId="1477150206" sldId="293"/>
            <ac:spMk id="44" creationId="{ED19D86A-DD48-BB04-E823-D1C41D2F4B91}"/>
          </ac:spMkLst>
        </pc:spChg>
        <pc:spChg chg="add mod">
          <ac:chgData name="韩景晔" userId="ded93679-235b-4e45-a11d-faf34fb1c87e" providerId="ADAL" clId="{D2FA9C7A-57FB-44ED-9259-21CC663055E8}" dt="2023-01-14T09:12:53.402" v="2315" actId="20577"/>
          <ac:spMkLst>
            <pc:docMk/>
            <pc:sldMk cId="1477150206" sldId="293"/>
            <ac:spMk id="45" creationId="{A98C8E27-EFD6-32C2-F625-2DD60EFE560E}"/>
          </ac:spMkLst>
        </pc:spChg>
        <pc:spChg chg="add mod">
          <ac:chgData name="韩景晔" userId="ded93679-235b-4e45-a11d-faf34fb1c87e" providerId="ADAL" clId="{D2FA9C7A-57FB-44ED-9259-21CC663055E8}" dt="2023-01-14T09:10:41.878" v="2189"/>
          <ac:spMkLst>
            <pc:docMk/>
            <pc:sldMk cId="1477150206" sldId="293"/>
            <ac:spMk id="46" creationId="{C569CCA2-4FA2-5B61-0235-530DDE8F365B}"/>
          </ac:spMkLst>
        </pc:spChg>
        <pc:picChg chg="add del mod">
          <ac:chgData name="韩景晔" userId="ded93679-235b-4e45-a11d-faf34fb1c87e" providerId="ADAL" clId="{D2FA9C7A-57FB-44ED-9259-21CC663055E8}" dt="2023-01-14T09:15:21.577" v="2327" actId="1076"/>
          <ac:picMkLst>
            <pc:docMk/>
            <pc:sldMk cId="1477150206" sldId="293"/>
            <ac:picMk id="23" creationId="{F01D43BA-62C2-3AF8-315A-57EAA4D65A5E}"/>
          </ac:picMkLst>
        </pc:picChg>
        <pc:cxnChg chg="del mod">
          <ac:chgData name="韩景晔" userId="ded93679-235b-4e45-a11d-faf34fb1c87e" providerId="ADAL" clId="{D2FA9C7A-57FB-44ED-9259-21CC663055E8}" dt="2023-01-14T09:04:58.459" v="2015" actId="478"/>
          <ac:cxnSpMkLst>
            <pc:docMk/>
            <pc:sldMk cId="1477150206" sldId="293"/>
            <ac:cxnSpMk id="14" creationId="{4C337A02-7598-17BA-0177-0C20CCABF801}"/>
          </ac:cxnSpMkLst>
        </pc:cxnChg>
        <pc:cxnChg chg="del mod">
          <ac:chgData name="韩景晔" userId="ded93679-235b-4e45-a11d-faf34fb1c87e" providerId="ADAL" clId="{D2FA9C7A-57FB-44ED-9259-21CC663055E8}" dt="2023-01-14T09:04:58.459" v="2015" actId="478"/>
          <ac:cxnSpMkLst>
            <pc:docMk/>
            <pc:sldMk cId="1477150206" sldId="293"/>
            <ac:cxnSpMk id="16" creationId="{7A6AA8BD-55FA-CFF8-774C-8D278B6051DC}"/>
          </ac:cxnSpMkLst>
        </pc:cxnChg>
        <pc:cxnChg chg="del mod">
          <ac:chgData name="韩景晔" userId="ded93679-235b-4e45-a11d-faf34fb1c87e" providerId="ADAL" clId="{D2FA9C7A-57FB-44ED-9259-21CC663055E8}" dt="2023-01-14T09:04:58.459" v="2015" actId="478"/>
          <ac:cxnSpMkLst>
            <pc:docMk/>
            <pc:sldMk cId="1477150206" sldId="293"/>
            <ac:cxnSpMk id="28" creationId="{713D3ECE-7BA4-CA0B-B3A4-139759E1370B}"/>
          </ac:cxnSpMkLst>
        </pc:cxnChg>
        <pc:cxnChg chg="del mod">
          <ac:chgData name="韩景晔" userId="ded93679-235b-4e45-a11d-faf34fb1c87e" providerId="ADAL" clId="{D2FA9C7A-57FB-44ED-9259-21CC663055E8}" dt="2023-01-14T09:04:58.459" v="2015" actId="478"/>
          <ac:cxnSpMkLst>
            <pc:docMk/>
            <pc:sldMk cId="1477150206" sldId="293"/>
            <ac:cxnSpMk id="31" creationId="{A374871A-F5DD-9206-4695-A6CFC8DF29A5}"/>
          </ac:cxnSpMkLst>
        </pc:cxnChg>
        <pc:cxnChg chg="del mod">
          <ac:chgData name="韩景晔" userId="ded93679-235b-4e45-a11d-faf34fb1c87e" providerId="ADAL" clId="{D2FA9C7A-57FB-44ED-9259-21CC663055E8}" dt="2023-01-14T09:04:58.459" v="2015" actId="478"/>
          <ac:cxnSpMkLst>
            <pc:docMk/>
            <pc:sldMk cId="1477150206" sldId="293"/>
            <ac:cxnSpMk id="32" creationId="{F2298127-503F-2A19-8077-E0B32DF7F2A9}"/>
          </ac:cxnSpMkLst>
        </pc:cxnChg>
        <pc:cxnChg chg="del mod">
          <ac:chgData name="韩景晔" userId="ded93679-235b-4e45-a11d-faf34fb1c87e" providerId="ADAL" clId="{D2FA9C7A-57FB-44ED-9259-21CC663055E8}" dt="2023-01-14T09:04:58.459" v="2015" actId="478"/>
          <ac:cxnSpMkLst>
            <pc:docMk/>
            <pc:sldMk cId="1477150206" sldId="293"/>
            <ac:cxnSpMk id="36" creationId="{7E0FA75B-F7A7-8957-243A-01A6A4C32698}"/>
          </ac:cxnSpMkLst>
        </pc:cxnChg>
        <pc:cxnChg chg="del mod">
          <ac:chgData name="韩景晔" userId="ded93679-235b-4e45-a11d-faf34fb1c87e" providerId="ADAL" clId="{D2FA9C7A-57FB-44ED-9259-21CC663055E8}" dt="2023-01-14T09:04:58.459" v="2015" actId="478"/>
          <ac:cxnSpMkLst>
            <pc:docMk/>
            <pc:sldMk cId="1477150206" sldId="293"/>
            <ac:cxnSpMk id="37" creationId="{32D8FFE1-0E46-EC8D-3B96-313ADDB70088}"/>
          </ac:cxnSpMkLst>
        </pc:cxnChg>
        <pc:cxnChg chg="del mod">
          <ac:chgData name="韩景晔" userId="ded93679-235b-4e45-a11d-faf34fb1c87e" providerId="ADAL" clId="{D2FA9C7A-57FB-44ED-9259-21CC663055E8}" dt="2023-01-14T09:04:58.459" v="2015" actId="478"/>
          <ac:cxnSpMkLst>
            <pc:docMk/>
            <pc:sldMk cId="1477150206" sldId="293"/>
            <ac:cxnSpMk id="39" creationId="{C59B90AE-93F4-C3CA-710C-B541279A15F3}"/>
          </ac:cxnSpMkLst>
        </pc:cxnChg>
        <pc:cxnChg chg="del mod">
          <ac:chgData name="韩景晔" userId="ded93679-235b-4e45-a11d-faf34fb1c87e" providerId="ADAL" clId="{D2FA9C7A-57FB-44ED-9259-21CC663055E8}" dt="2023-01-14T09:04:58.459" v="2015" actId="478"/>
          <ac:cxnSpMkLst>
            <pc:docMk/>
            <pc:sldMk cId="1477150206" sldId="293"/>
            <ac:cxnSpMk id="40" creationId="{FF703951-5043-A5BB-A173-A48497A1223A}"/>
          </ac:cxnSpMkLst>
        </pc:cxnChg>
      </pc:sldChg>
      <pc:sldChg chg="addSp delSp modSp mod">
        <pc:chgData name="韩景晔" userId="ded93679-235b-4e45-a11d-faf34fb1c87e" providerId="ADAL" clId="{D2FA9C7A-57FB-44ED-9259-21CC663055E8}" dt="2023-01-14T12:20:24.772" v="5457" actId="20577"/>
        <pc:sldMkLst>
          <pc:docMk/>
          <pc:sldMk cId="848170875" sldId="294"/>
        </pc:sldMkLst>
        <pc:spChg chg="add mod">
          <ac:chgData name="韩景晔" userId="ded93679-235b-4e45-a11d-faf34fb1c87e" providerId="ADAL" clId="{D2FA9C7A-57FB-44ED-9259-21CC663055E8}" dt="2023-01-14T12:20:24.772" v="5457" actId="20577"/>
          <ac:spMkLst>
            <pc:docMk/>
            <pc:sldMk cId="848170875" sldId="294"/>
            <ac:spMk id="4" creationId="{514AD6B1-9153-61B5-357E-EF3A922C2023}"/>
          </ac:spMkLst>
        </pc:spChg>
        <pc:spChg chg="mod">
          <ac:chgData name="韩景晔" userId="ded93679-235b-4e45-a11d-faf34fb1c87e" providerId="ADAL" clId="{D2FA9C7A-57FB-44ED-9259-21CC663055E8}" dt="2023-01-14T12:12:20.472" v="5129"/>
          <ac:spMkLst>
            <pc:docMk/>
            <pc:sldMk cId="848170875" sldId="294"/>
            <ac:spMk id="8" creationId="{C2A048D9-3B00-41A6-0147-83AB2BE58702}"/>
          </ac:spMkLst>
        </pc:spChg>
        <pc:spChg chg="add mod">
          <ac:chgData name="韩景晔" userId="ded93679-235b-4e45-a11d-faf34fb1c87e" providerId="ADAL" clId="{D2FA9C7A-57FB-44ED-9259-21CC663055E8}" dt="2023-01-14T09:22:01.567" v="2401" actId="20577"/>
          <ac:spMkLst>
            <pc:docMk/>
            <pc:sldMk cId="848170875" sldId="294"/>
            <ac:spMk id="12" creationId="{8775174E-DA23-342C-155E-421F11C8DE51}"/>
          </ac:spMkLst>
        </pc:spChg>
        <pc:spChg chg="del">
          <ac:chgData name="韩景晔" userId="ded93679-235b-4e45-a11d-faf34fb1c87e" providerId="ADAL" clId="{D2FA9C7A-57FB-44ED-9259-21CC663055E8}" dt="2023-01-14T09:19:09.367" v="2385" actId="478"/>
          <ac:spMkLst>
            <pc:docMk/>
            <pc:sldMk cId="848170875" sldId="294"/>
            <ac:spMk id="19" creationId="{12963D64-0D5A-001F-A961-4A7235ABDF17}"/>
          </ac:spMkLst>
        </pc:spChg>
        <pc:spChg chg="del mod">
          <ac:chgData name="韩景晔" userId="ded93679-235b-4e45-a11d-faf34fb1c87e" providerId="ADAL" clId="{D2FA9C7A-57FB-44ED-9259-21CC663055E8}" dt="2023-01-14T09:19:37.953" v="2394"/>
          <ac:spMkLst>
            <pc:docMk/>
            <pc:sldMk cId="848170875" sldId="294"/>
            <ac:spMk id="29" creationId="{971E9661-A55A-CDB5-6823-1C9DFB054E8F}"/>
          </ac:spMkLst>
        </pc:spChg>
        <pc:picChg chg="add del mod">
          <ac:chgData name="韩景晔" userId="ded93679-235b-4e45-a11d-faf34fb1c87e" providerId="ADAL" clId="{D2FA9C7A-57FB-44ED-9259-21CC663055E8}" dt="2023-01-14T09:19:07.977" v="2384"/>
          <ac:picMkLst>
            <pc:docMk/>
            <pc:sldMk cId="848170875" sldId="294"/>
            <ac:picMk id="4" creationId="{E7BD45B9-203F-8B8B-410F-A9B8B91C3989}"/>
          </ac:picMkLst>
        </pc:picChg>
        <pc:picChg chg="add mod">
          <ac:chgData name="韩景晔" userId="ded93679-235b-4e45-a11d-faf34fb1c87e" providerId="ADAL" clId="{D2FA9C7A-57FB-44ED-9259-21CC663055E8}" dt="2023-01-14T10:32:23.655" v="3052" actId="1076"/>
          <ac:picMkLst>
            <pc:docMk/>
            <pc:sldMk cId="848170875" sldId="294"/>
            <ac:picMk id="6" creationId="{7C58E901-71E2-0488-27B9-B86916FB3A0B}"/>
          </ac:picMkLst>
        </pc:picChg>
        <pc:picChg chg="del">
          <ac:chgData name="韩景晔" userId="ded93679-235b-4e45-a11d-faf34fb1c87e" providerId="ADAL" clId="{D2FA9C7A-57FB-44ED-9259-21CC663055E8}" dt="2023-01-14T09:19:07.039" v="2382" actId="478"/>
          <ac:picMkLst>
            <pc:docMk/>
            <pc:sldMk cId="848170875" sldId="294"/>
            <ac:picMk id="21" creationId="{16EE758F-EF6D-DD19-6C7B-9C4A88C5C9FE}"/>
          </ac:picMkLst>
        </pc:picChg>
      </pc:sldChg>
      <pc:sldChg chg="del">
        <pc:chgData name="韩景晔" userId="ded93679-235b-4e45-a11d-faf34fb1c87e" providerId="ADAL" clId="{D2FA9C7A-57FB-44ED-9259-21CC663055E8}" dt="2023-01-14T09:20:15.025" v="2396" actId="47"/>
        <pc:sldMkLst>
          <pc:docMk/>
          <pc:sldMk cId="1002210969" sldId="295"/>
        </pc:sldMkLst>
      </pc:sldChg>
      <pc:sldChg chg="del">
        <pc:chgData name="韩景晔" userId="ded93679-235b-4e45-a11d-faf34fb1c87e" providerId="ADAL" clId="{D2FA9C7A-57FB-44ED-9259-21CC663055E8}" dt="2023-01-14T10:31:49.088" v="3044" actId="47"/>
        <pc:sldMkLst>
          <pc:docMk/>
          <pc:sldMk cId="2397765048" sldId="297"/>
        </pc:sldMkLst>
      </pc:sldChg>
      <pc:sldChg chg="addSp delSp modSp mod">
        <pc:chgData name="韩景晔" userId="ded93679-235b-4e45-a11d-faf34fb1c87e" providerId="ADAL" clId="{D2FA9C7A-57FB-44ED-9259-21CC663055E8}" dt="2023-01-14T12:12:28.099" v="5132"/>
        <pc:sldMkLst>
          <pc:docMk/>
          <pc:sldMk cId="1066107045" sldId="298"/>
        </pc:sldMkLst>
        <pc:spChg chg="mod">
          <ac:chgData name="韩景晔" userId="ded93679-235b-4e45-a11d-faf34fb1c87e" providerId="ADAL" clId="{D2FA9C7A-57FB-44ED-9259-21CC663055E8}" dt="2023-01-14T12:12:28.099" v="5132"/>
          <ac:spMkLst>
            <pc:docMk/>
            <pc:sldMk cId="1066107045" sldId="298"/>
            <ac:spMk id="8" creationId="{C2A048D9-3B00-41A6-0147-83AB2BE58702}"/>
          </ac:spMkLst>
        </pc:spChg>
        <pc:spChg chg="del">
          <ac:chgData name="韩景晔" userId="ded93679-235b-4e45-a11d-faf34fb1c87e" providerId="ADAL" clId="{D2FA9C7A-57FB-44ED-9259-21CC663055E8}" dt="2023-01-14T10:39:01.035" v="3185" actId="478"/>
          <ac:spMkLst>
            <pc:docMk/>
            <pc:sldMk cId="1066107045" sldId="298"/>
            <ac:spMk id="19" creationId="{5A3ACBDC-9CCC-0B8D-4AB3-7AD1403A064B}"/>
          </ac:spMkLst>
        </pc:spChg>
        <pc:spChg chg="del">
          <ac:chgData name="韩景晔" userId="ded93679-235b-4e45-a11d-faf34fb1c87e" providerId="ADAL" clId="{D2FA9C7A-57FB-44ED-9259-21CC663055E8}" dt="2023-01-14T10:39:01.035" v="3185" actId="478"/>
          <ac:spMkLst>
            <pc:docMk/>
            <pc:sldMk cId="1066107045" sldId="298"/>
            <ac:spMk id="20" creationId="{43369E3D-B3C7-A5EC-1EA6-55A22568B1C5}"/>
          </ac:spMkLst>
        </pc:spChg>
        <pc:spChg chg="del">
          <ac:chgData name="韩景晔" userId="ded93679-235b-4e45-a11d-faf34fb1c87e" providerId="ADAL" clId="{D2FA9C7A-57FB-44ED-9259-21CC663055E8}" dt="2023-01-14T10:39:01.035" v="3185" actId="478"/>
          <ac:spMkLst>
            <pc:docMk/>
            <pc:sldMk cId="1066107045" sldId="298"/>
            <ac:spMk id="21" creationId="{6C914CEA-DFE4-7973-6777-7510D07EA1ED}"/>
          </ac:spMkLst>
        </pc:spChg>
        <pc:spChg chg="del">
          <ac:chgData name="韩景晔" userId="ded93679-235b-4e45-a11d-faf34fb1c87e" providerId="ADAL" clId="{D2FA9C7A-57FB-44ED-9259-21CC663055E8}" dt="2023-01-14T10:38:56.334" v="3184" actId="478"/>
          <ac:spMkLst>
            <pc:docMk/>
            <pc:sldMk cId="1066107045" sldId="298"/>
            <ac:spMk id="22" creationId="{7C835C52-CD86-D101-0B69-5672C7BDA50A}"/>
          </ac:spMkLst>
        </pc:spChg>
        <pc:spChg chg="del">
          <ac:chgData name="韩景晔" userId="ded93679-235b-4e45-a11d-faf34fb1c87e" providerId="ADAL" clId="{D2FA9C7A-57FB-44ED-9259-21CC663055E8}" dt="2023-01-14T10:38:56.334" v="3184" actId="478"/>
          <ac:spMkLst>
            <pc:docMk/>
            <pc:sldMk cId="1066107045" sldId="298"/>
            <ac:spMk id="23" creationId="{573527B0-8AF6-AE7F-6A94-C3EB5E485B88}"/>
          </ac:spMkLst>
        </pc:spChg>
        <pc:spChg chg="del">
          <ac:chgData name="韩景晔" userId="ded93679-235b-4e45-a11d-faf34fb1c87e" providerId="ADAL" clId="{D2FA9C7A-57FB-44ED-9259-21CC663055E8}" dt="2023-01-14T10:38:56.334" v="3184" actId="478"/>
          <ac:spMkLst>
            <pc:docMk/>
            <pc:sldMk cId="1066107045" sldId="298"/>
            <ac:spMk id="24" creationId="{074DE80C-13BF-237E-13EF-E9B81F03D440}"/>
          </ac:spMkLst>
        </pc:spChg>
        <pc:spChg chg="add mod">
          <ac:chgData name="韩景晔" userId="ded93679-235b-4e45-a11d-faf34fb1c87e" providerId="ADAL" clId="{D2FA9C7A-57FB-44ED-9259-21CC663055E8}" dt="2023-01-14T11:01:10.575" v="3415"/>
          <ac:spMkLst>
            <pc:docMk/>
            <pc:sldMk cId="1066107045" sldId="298"/>
            <ac:spMk id="30" creationId="{C9ED724F-09E5-CEBA-261D-BE51770DFC42}"/>
          </ac:spMkLst>
        </pc:spChg>
        <pc:spChg chg="add del mod">
          <ac:chgData name="韩景晔" userId="ded93679-235b-4e45-a11d-faf34fb1c87e" providerId="ADAL" clId="{D2FA9C7A-57FB-44ED-9259-21CC663055E8}" dt="2023-01-14T11:09:38.436" v="3867" actId="478"/>
          <ac:spMkLst>
            <pc:docMk/>
            <pc:sldMk cId="1066107045" sldId="298"/>
            <ac:spMk id="36" creationId="{66B85905-2983-88DA-0DE6-B00EB0C602A5}"/>
          </ac:spMkLst>
        </pc:spChg>
        <pc:spChg chg="add del mod">
          <ac:chgData name="韩景晔" userId="ded93679-235b-4e45-a11d-faf34fb1c87e" providerId="ADAL" clId="{D2FA9C7A-57FB-44ED-9259-21CC663055E8}" dt="2023-01-14T11:09:38.436" v="3867" actId="478"/>
          <ac:spMkLst>
            <pc:docMk/>
            <pc:sldMk cId="1066107045" sldId="298"/>
            <ac:spMk id="39" creationId="{817D385D-3281-B1D5-349C-FA5A66A9645E}"/>
          </ac:spMkLst>
        </pc:spChg>
        <pc:spChg chg="add del mod">
          <ac:chgData name="韩景晔" userId="ded93679-235b-4e45-a11d-faf34fb1c87e" providerId="ADAL" clId="{D2FA9C7A-57FB-44ED-9259-21CC663055E8}" dt="2023-01-14T11:09:38.436" v="3867" actId="478"/>
          <ac:spMkLst>
            <pc:docMk/>
            <pc:sldMk cId="1066107045" sldId="298"/>
            <ac:spMk id="40" creationId="{3DA4DEFB-3AA0-C532-D21D-2412C5758917}"/>
          </ac:spMkLst>
        </pc:spChg>
        <pc:spChg chg="add mod">
          <ac:chgData name="韩景晔" userId="ded93679-235b-4e45-a11d-faf34fb1c87e" providerId="ADAL" clId="{D2FA9C7A-57FB-44ED-9259-21CC663055E8}" dt="2023-01-14T11:09:38.814" v="3868"/>
          <ac:spMkLst>
            <pc:docMk/>
            <pc:sldMk cId="1066107045" sldId="298"/>
            <ac:spMk id="43" creationId="{1E007A20-375A-BF13-B632-1323197EDB75}"/>
          </ac:spMkLst>
        </pc:spChg>
        <pc:spChg chg="add mod">
          <ac:chgData name="韩景晔" userId="ded93679-235b-4e45-a11d-faf34fb1c87e" providerId="ADAL" clId="{D2FA9C7A-57FB-44ED-9259-21CC663055E8}" dt="2023-01-14T11:18:39.947" v="3903" actId="1076"/>
          <ac:spMkLst>
            <pc:docMk/>
            <pc:sldMk cId="1066107045" sldId="298"/>
            <ac:spMk id="44" creationId="{348DF017-428C-F3FB-F88F-329C7A16EB92}"/>
          </ac:spMkLst>
        </pc:spChg>
        <pc:spChg chg="add mod">
          <ac:chgData name="韩景晔" userId="ded93679-235b-4e45-a11d-faf34fb1c87e" providerId="ADAL" clId="{D2FA9C7A-57FB-44ED-9259-21CC663055E8}" dt="2023-01-14T11:18:39.947" v="3903" actId="1076"/>
          <ac:spMkLst>
            <pc:docMk/>
            <pc:sldMk cId="1066107045" sldId="298"/>
            <ac:spMk id="45" creationId="{6318F113-50F3-5339-A7B2-4C1F871A8445}"/>
          </ac:spMkLst>
        </pc:spChg>
        <pc:spChg chg="add del mod">
          <ac:chgData name="韩景晔" userId="ded93679-235b-4e45-a11d-faf34fb1c87e" providerId="ADAL" clId="{D2FA9C7A-57FB-44ED-9259-21CC663055E8}" dt="2023-01-14T11:16:49.384" v="3891" actId="478"/>
          <ac:spMkLst>
            <pc:docMk/>
            <pc:sldMk cId="1066107045" sldId="298"/>
            <ac:spMk id="46" creationId="{038D3851-E87D-FCD7-257E-0AC71182184D}"/>
          </ac:spMkLst>
        </pc:spChg>
        <pc:graphicFrameChg chg="add mod">
          <ac:chgData name="韩景晔" userId="ded93679-235b-4e45-a11d-faf34fb1c87e" providerId="ADAL" clId="{D2FA9C7A-57FB-44ED-9259-21CC663055E8}" dt="2023-01-14T10:53:30.117" v="3199"/>
          <ac:graphicFrameMkLst>
            <pc:docMk/>
            <pc:sldMk cId="1066107045" sldId="298"/>
            <ac:graphicFrameMk id="26" creationId="{32CFB9AC-EFB3-01A2-5DF3-F235CBE66198}"/>
          </ac:graphicFrameMkLst>
        </pc:graphicFrameChg>
        <pc:graphicFrameChg chg="add mod">
          <ac:chgData name="韩景晔" userId="ded93679-235b-4e45-a11d-faf34fb1c87e" providerId="ADAL" clId="{D2FA9C7A-57FB-44ED-9259-21CC663055E8}" dt="2023-01-14T10:53:39.280" v="3207"/>
          <ac:graphicFrameMkLst>
            <pc:docMk/>
            <pc:sldMk cId="1066107045" sldId="298"/>
            <ac:graphicFrameMk id="27" creationId="{32CFB9AC-EFB3-01A2-5DF3-F235CBE66198}"/>
          </ac:graphicFrameMkLst>
        </pc:graphicFrameChg>
        <pc:graphicFrameChg chg="add del mod">
          <ac:chgData name="韩景晔" userId="ded93679-235b-4e45-a11d-faf34fb1c87e" providerId="ADAL" clId="{D2FA9C7A-57FB-44ED-9259-21CC663055E8}" dt="2023-01-14T10:55:51.319" v="3298"/>
          <ac:graphicFrameMkLst>
            <pc:docMk/>
            <pc:sldMk cId="1066107045" sldId="298"/>
            <ac:graphicFrameMk id="32" creationId="{4AD22A36-C711-939F-DC93-72B857FC006B}"/>
          </ac:graphicFrameMkLst>
        </pc:graphicFrameChg>
        <pc:picChg chg="del">
          <ac:chgData name="韩景晔" userId="ded93679-235b-4e45-a11d-faf34fb1c87e" providerId="ADAL" clId="{D2FA9C7A-57FB-44ED-9259-21CC663055E8}" dt="2023-01-14T10:38:56.334" v="3184" actId="478"/>
          <ac:picMkLst>
            <pc:docMk/>
            <pc:sldMk cId="1066107045" sldId="298"/>
            <ac:picMk id="4" creationId="{3F1944B5-E6A0-FCE6-3F27-3168FB9C5E0D}"/>
          </ac:picMkLst>
        </pc:picChg>
        <pc:picChg chg="del">
          <ac:chgData name="韩景晔" userId="ded93679-235b-4e45-a11d-faf34fb1c87e" providerId="ADAL" clId="{D2FA9C7A-57FB-44ED-9259-21CC663055E8}" dt="2023-01-14T10:38:56.334" v="3184" actId="478"/>
          <ac:picMkLst>
            <pc:docMk/>
            <pc:sldMk cId="1066107045" sldId="298"/>
            <ac:picMk id="6" creationId="{A6B2FA04-C234-25F8-253A-7842FBEB11AB}"/>
          </ac:picMkLst>
        </pc:picChg>
        <pc:picChg chg="del">
          <ac:chgData name="韩景晔" userId="ded93679-235b-4e45-a11d-faf34fb1c87e" providerId="ADAL" clId="{D2FA9C7A-57FB-44ED-9259-21CC663055E8}" dt="2023-01-14T10:38:56.334" v="3184" actId="478"/>
          <ac:picMkLst>
            <pc:docMk/>
            <pc:sldMk cId="1066107045" sldId="298"/>
            <ac:picMk id="12" creationId="{5701F05C-6529-71C5-8CF3-DF5431324DD3}"/>
          </ac:picMkLst>
        </pc:picChg>
        <pc:picChg chg="del">
          <ac:chgData name="韩景晔" userId="ded93679-235b-4e45-a11d-faf34fb1c87e" providerId="ADAL" clId="{D2FA9C7A-57FB-44ED-9259-21CC663055E8}" dt="2023-01-14T10:38:56.334" v="3184" actId="478"/>
          <ac:picMkLst>
            <pc:docMk/>
            <pc:sldMk cId="1066107045" sldId="298"/>
            <ac:picMk id="13" creationId="{BDFC8E08-56ED-8D04-D9AE-3AB5AF7FDCAB}"/>
          </ac:picMkLst>
        </pc:picChg>
        <pc:picChg chg="del">
          <ac:chgData name="韩景晔" userId="ded93679-235b-4e45-a11d-faf34fb1c87e" providerId="ADAL" clId="{D2FA9C7A-57FB-44ED-9259-21CC663055E8}" dt="2023-01-14T10:38:56.334" v="3184" actId="478"/>
          <ac:picMkLst>
            <pc:docMk/>
            <pc:sldMk cId="1066107045" sldId="298"/>
            <ac:picMk id="14" creationId="{0C527AF6-F54C-BCF2-E5C8-CDC4BE2B684E}"/>
          </ac:picMkLst>
        </pc:picChg>
        <pc:picChg chg="del">
          <ac:chgData name="韩景晔" userId="ded93679-235b-4e45-a11d-faf34fb1c87e" providerId="ADAL" clId="{D2FA9C7A-57FB-44ED-9259-21CC663055E8}" dt="2023-01-14T10:38:56.334" v="3184" actId="478"/>
          <ac:picMkLst>
            <pc:docMk/>
            <pc:sldMk cId="1066107045" sldId="298"/>
            <ac:picMk id="16" creationId="{2ACCD8F9-A1EB-2151-307E-9B8F5E261F97}"/>
          </ac:picMkLst>
        </pc:picChg>
        <pc:picChg chg="add del mod">
          <ac:chgData name="韩景晔" userId="ded93679-235b-4e45-a11d-faf34fb1c87e" providerId="ADAL" clId="{D2FA9C7A-57FB-44ED-9259-21CC663055E8}" dt="2023-01-14T10:53:31.180" v="3200" actId="478"/>
          <ac:picMkLst>
            <pc:docMk/>
            <pc:sldMk cId="1066107045" sldId="298"/>
            <ac:picMk id="25" creationId="{2E80E6EE-83F4-68B1-2C42-6B503237464D}"/>
          </ac:picMkLst>
        </pc:picChg>
        <pc:picChg chg="add del mod">
          <ac:chgData name="韩景晔" userId="ded93679-235b-4e45-a11d-faf34fb1c87e" providerId="ADAL" clId="{D2FA9C7A-57FB-44ED-9259-21CC663055E8}" dt="2023-01-14T10:54:20.335" v="3216" actId="478"/>
          <ac:picMkLst>
            <pc:docMk/>
            <pc:sldMk cId="1066107045" sldId="298"/>
            <ac:picMk id="28" creationId="{818048A4-5A50-ABFE-3AB8-11C099DF2539}"/>
          </ac:picMkLst>
        </pc:picChg>
        <pc:picChg chg="add del mod">
          <ac:chgData name="韩景晔" userId="ded93679-235b-4e45-a11d-faf34fb1c87e" providerId="ADAL" clId="{D2FA9C7A-57FB-44ED-9259-21CC663055E8}" dt="2023-01-14T11:09:38.436" v="3867" actId="478"/>
          <ac:picMkLst>
            <pc:docMk/>
            <pc:sldMk cId="1066107045" sldId="298"/>
            <ac:picMk id="29" creationId="{5616C958-8CA2-8E2D-77C2-CAA7A82BB784}"/>
          </ac:picMkLst>
        </pc:picChg>
        <pc:picChg chg="add del mod">
          <ac:chgData name="韩景晔" userId="ded93679-235b-4e45-a11d-faf34fb1c87e" providerId="ADAL" clId="{D2FA9C7A-57FB-44ED-9259-21CC663055E8}" dt="2023-01-14T10:55:37.292" v="3296"/>
          <ac:picMkLst>
            <pc:docMk/>
            <pc:sldMk cId="1066107045" sldId="298"/>
            <ac:picMk id="31" creationId="{E921B3F4-34C0-7016-0B94-F6C0909F4232}"/>
          </ac:picMkLst>
        </pc:picChg>
        <pc:picChg chg="add del mod">
          <ac:chgData name="韩景晔" userId="ded93679-235b-4e45-a11d-faf34fb1c87e" providerId="ADAL" clId="{D2FA9C7A-57FB-44ED-9259-21CC663055E8}" dt="2023-01-14T10:58:04" v="3303" actId="478"/>
          <ac:picMkLst>
            <pc:docMk/>
            <pc:sldMk cId="1066107045" sldId="298"/>
            <ac:picMk id="33" creationId="{CC6E9461-3E5C-548D-9C6C-1A5A0C08791A}"/>
          </ac:picMkLst>
        </pc:picChg>
        <pc:picChg chg="add del mod">
          <ac:chgData name="韩景晔" userId="ded93679-235b-4e45-a11d-faf34fb1c87e" providerId="ADAL" clId="{D2FA9C7A-57FB-44ED-9259-21CC663055E8}" dt="2023-01-14T10:58:14.067" v="3306" actId="478"/>
          <ac:picMkLst>
            <pc:docMk/>
            <pc:sldMk cId="1066107045" sldId="298"/>
            <ac:picMk id="34" creationId="{FE447FE4-F5F6-8C80-84DB-2314E42E6832}"/>
          </ac:picMkLst>
        </pc:picChg>
        <pc:picChg chg="add del mod">
          <ac:chgData name="韩景晔" userId="ded93679-235b-4e45-a11d-faf34fb1c87e" providerId="ADAL" clId="{D2FA9C7A-57FB-44ED-9259-21CC663055E8}" dt="2023-01-14T11:09:38.436" v="3867" actId="478"/>
          <ac:picMkLst>
            <pc:docMk/>
            <pc:sldMk cId="1066107045" sldId="298"/>
            <ac:picMk id="35" creationId="{5733E02B-9DBC-EFF4-9147-AA8D2E29E6FE}"/>
          </ac:picMkLst>
        </pc:picChg>
        <pc:picChg chg="add mod">
          <ac:chgData name="韩景晔" userId="ded93679-235b-4e45-a11d-faf34fb1c87e" providerId="ADAL" clId="{D2FA9C7A-57FB-44ED-9259-21CC663055E8}" dt="2023-01-14T11:03:50.154" v="3600" actId="571"/>
          <ac:picMkLst>
            <pc:docMk/>
            <pc:sldMk cId="1066107045" sldId="298"/>
            <ac:picMk id="37" creationId="{781BE9BC-DE1C-5E64-24C7-CC8A69B7322B}"/>
          </ac:picMkLst>
        </pc:picChg>
        <pc:picChg chg="add mod">
          <ac:chgData name="韩景晔" userId="ded93679-235b-4e45-a11d-faf34fb1c87e" providerId="ADAL" clId="{D2FA9C7A-57FB-44ED-9259-21CC663055E8}" dt="2023-01-14T11:03:50.154" v="3600" actId="571"/>
          <ac:picMkLst>
            <pc:docMk/>
            <pc:sldMk cId="1066107045" sldId="298"/>
            <ac:picMk id="38" creationId="{89611078-BA72-797C-CF02-C87481F1AEAA}"/>
          </ac:picMkLst>
        </pc:picChg>
        <pc:picChg chg="add mod">
          <ac:chgData name="韩景晔" userId="ded93679-235b-4e45-a11d-faf34fb1c87e" providerId="ADAL" clId="{D2FA9C7A-57FB-44ED-9259-21CC663055E8}" dt="2023-01-14T11:18:39.947" v="3903" actId="1076"/>
          <ac:picMkLst>
            <pc:docMk/>
            <pc:sldMk cId="1066107045" sldId="298"/>
            <ac:picMk id="41" creationId="{E419AB5C-CAA2-1C8A-2A8E-E6DB7188F6BF}"/>
          </ac:picMkLst>
        </pc:picChg>
        <pc:picChg chg="add del mod">
          <ac:chgData name="韩景晔" userId="ded93679-235b-4e45-a11d-faf34fb1c87e" providerId="ADAL" clId="{D2FA9C7A-57FB-44ED-9259-21CC663055E8}" dt="2023-01-14T11:18:13.519" v="3892" actId="478"/>
          <ac:picMkLst>
            <pc:docMk/>
            <pc:sldMk cId="1066107045" sldId="298"/>
            <ac:picMk id="42" creationId="{CEEA25BE-F3DA-72C3-4FE4-CDE1B69B7981}"/>
          </ac:picMkLst>
        </pc:picChg>
        <pc:picChg chg="add mod">
          <ac:chgData name="韩景晔" userId="ded93679-235b-4e45-a11d-faf34fb1c87e" providerId="ADAL" clId="{D2FA9C7A-57FB-44ED-9259-21CC663055E8}" dt="2023-01-14T11:18:39.947" v="3903" actId="1076"/>
          <ac:picMkLst>
            <pc:docMk/>
            <pc:sldMk cId="1066107045" sldId="298"/>
            <ac:picMk id="47" creationId="{D62957A5-CD30-BF2E-D469-E78879A4729C}"/>
          </ac:picMkLst>
        </pc:picChg>
      </pc:sldChg>
      <pc:sldChg chg="addSp delSp modSp mod">
        <pc:chgData name="韩景晔" userId="ded93679-235b-4e45-a11d-faf34fb1c87e" providerId="ADAL" clId="{D2FA9C7A-57FB-44ED-9259-21CC663055E8}" dt="2023-01-14T12:24:09.101" v="5516" actId="478"/>
        <pc:sldMkLst>
          <pc:docMk/>
          <pc:sldMk cId="2032031212" sldId="299"/>
        </pc:sldMkLst>
        <pc:spChg chg="mod">
          <ac:chgData name="韩景晔" userId="ded93679-235b-4e45-a11d-faf34fb1c87e" providerId="ADAL" clId="{D2FA9C7A-57FB-44ED-9259-21CC663055E8}" dt="2023-01-14T12:12:32.020" v="5134"/>
          <ac:spMkLst>
            <pc:docMk/>
            <pc:sldMk cId="2032031212" sldId="299"/>
            <ac:spMk id="8" creationId="{C2A048D9-3B00-41A6-0147-83AB2BE58702}"/>
          </ac:spMkLst>
        </pc:spChg>
        <pc:spChg chg="add mod">
          <ac:chgData name="韩景晔" userId="ded93679-235b-4e45-a11d-faf34fb1c87e" providerId="ADAL" clId="{D2FA9C7A-57FB-44ED-9259-21CC663055E8}" dt="2023-01-14T12:24:07.632" v="5515" actId="14100"/>
          <ac:spMkLst>
            <pc:docMk/>
            <pc:sldMk cId="2032031212" sldId="299"/>
            <ac:spMk id="12" creationId="{4E0EC1E2-6C90-C5E1-0A8C-F96ABD424228}"/>
          </ac:spMkLst>
        </pc:spChg>
        <pc:spChg chg="add mod">
          <ac:chgData name="韩景晔" userId="ded93679-235b-4e45-a11d-faf34fb1c87e" providerId="ADAL" clId="{D2FA9C7A-57FB-44ED-9259-21CC663055E8}" dt="2023-01-14T11:56:29.697" v="4610" actId="1076"/>
          <ac:spMkLst>
            <pc:docMk/>
            <pc:sldMk cId="2032031212" sldId="299"/>
            <ac:spMk id="14" creationId="{F475DDDE-7BFF-ADD7-D166-5A317EBE8CDB}"/>
          </ac:spMkLst>
        </pc:spChg>
        <pc:spChg chg="add mod">
          <ac:chgData name="韩景晔" userId="ded93679-235b-4e45-a11d-faf34fb1c87e" providerId="ADAL" clId="{D2FA9C7A-57FB-44ED-9259-21CC663055E8}" dt="2023-01-14T11:56:40.617" v="4619" actId="1076"/>
          <ac:spMkLst>
            <pc:docMk/>
            <pc:sldMk cId="2032031212" sldId="299"/>
            <ac:spMk id="16" creationId="{BDC369E1-E908-E494-A27D-A19292FF43CD}"/>
          </ac:spMkLst>
        </pc:spChg>
        <pc:spChg chg="del">
          <ac:chgData name="韩景晔" userId="ded93679-235b-4e45-a11d-faf34fb1c87e" providerId="ADAL" clId="{D2FA9C7A-57FB-44ED-9259-21CC663055E8}" dt="2023-01-14T11:53:28.357" v="4449" actId="478"/>
          <ac:spMkLst>
            <pc:docMk/>
            <pc:sldMk cId="2032031212" sldId="299"/>
            <ac:spMk id="26" creationId="{A726DC89-F565-4129-CA9C-9CEB194B0A47}"/>
          </ac:spMkLst>
        </pc:spChg>
        <pc:spChg chg="del mod">
          <ac:chgData name="韩景晔" userId="ded93679-235b-4e45-a11d-faf34fb1c87e" providerId="ADAL" clId="{D2FA9C7A-57FB-44ED-9259-21CC663055E8}" dt="2023-01-14T11:53:31.344" v="4451" actId="478"/>
          <ac:spMkLst>
            <pc:docMk/>
            <pc:sldMk cId="2032031212" sldId="299"/>
            <ac:spMk id="27" creationId="{04142208-543C-B379-C93E-85F79C0CD295}"/>
          </ac:spMkLst>
        </pc:spChg>
        <pc:picChg chg="add del mod">
          <ac:chgData name="韩景晔" userId="ded93679-235b-4e45-a11d-faf34fb1c87e" providerId="ADAL" clId="{D2FA9C7A-57FB-44ED-9259-21CC663055E8}" dt="2023-01-14T12:24:09.101" v="5516" actId="478"/>
          <ac:picMkLst>
            <pc:docMk/>
            <pc:sldMk cId="2032031212" sldId="299"/>
            <ac:picMk id="6" creationId="{AC6D63C9-59F2-A01F-C668-59B392D19CB2}"/>
          </ac:picMkLst>
        </pc:picChg>
        <pc:picChg chg="add del mod">
          <ac:chgData name="韩景晔" userId="ded93679-235b-4e45-a11d-faf34fb1c87e" providerId="ADAL" clId="{D2FA9C7A-57FB-44ED-9259-21CC663055E8}" dt="2023-01-14T11:53:16.301" v="4444"/>
          <ac:picMkLst>
            <pc:docMk/>
            <pc:sldMk cId="2032031212" sldId="299"/>
            <ac:picMk id="6" creationId="{F9E7E422-727A-DC24-39DE-3DD3E4A4663B}"/>
          </ac:picMkLst>
        </pc:picChg>
        <pc:picChg chg="add mod">
          <ac:chgData name="韩景晔" userId="ded93679-235b-4e45-a11d-faf34fb1c87e" providerId="ADAL" clId="{D2FA9C7A-57FB-44ED-9259-21CC663055E8}" dt="2023-01-14T11:58:52.899" v="4705" actId="1076"/>
          <ac:picMkLst>
            <pc:docMk/>
            <pc:sldMk cId="2032031212" sldId="299"/>
            <ac:picMk id="13" creationId="{94A247AB-DC25-F235-50F7-9F5337A09F58}"/>
          </ac:picMkLst>
        </pc:picChg>
      </pc:sldChg>
      <pc:sldChg chg="delSp modSp mod">
        <pc:chgData name="韩景晔" userId="ded93679-235b-4e45-a11d-faf34fb1c87e" providerId="ADAL" clId="{D2FA9C7A-57FB-44ED-9259-21CC663055E8}" dt="2023-01-14T12:12:35.004" v="5135"/>
        <pc:sldMkLst>
          <pc:docMk/>
          <pc:sldMk cId="3581926413" sldId="300"/>
        </pc:sldMkLst>
        <pc:spChg chg="del">
          <ac:chgData name="韩景晔" userId="ded93679-235b-4e45-a11d-faf34fb1c87e" providerId="ADAL" clId="{D2FA9C7A-57FB-44ED-9259-21CC663055E8}" dt="2023-01-14T11:56:50.419" v="4620" actId="478"/>
          <ac:spMkLst>
            <pc:docMk/>
            <pc:sldMk cId="3581926413" sldId="300"/>
            <ac:spMk id="6" creationId="{40A33DD5-B753-2E14-7CBD-7455C1A1444F}"/>
          </ac:spMkLst>
        </pc:spChg>
        <pc:spChg chg="mod">
          <ac:chgData name="韩景晔" userId="ded93679-235b-4e45-a11d-faf34fb1c87e" providerId="ADAL" clId="{D2FA9C7A-57FB-44ED-9259-21CC663055E8}" dt="2023-01-14T12:12:35.004" v="5135"/>
          <ac:spMkLst>
            <pc:docMk/>
            <pc:sldMk cId="3581926413" sldId="300"/>
            <ac:spMk id="8" creationId="{C2A048D9-3B00-41A6-0147-83AB2BE58702}"/>
          </ac:spMkLst>
        </pc:spChg>
        <pc:spChg chg="del">
          <ac:chgData name="韩景晔" userId="ded93679-235b-4e45-a11d-faf34fb1c87e" providerId="ADAL" clId="{D2FA9C7A-57FB-44ED-9259-21CC663055E8}" dt="2023-01-14T12:01:45.472" v="4786" actId="478"/>
          <ac:spMkLst>
            <pc:docMk/>
            <pc:sldMk cId="3581926413" sldId="300"/>
            <ac:spMk id="12" creationId="{62DE5545-42F5-413F-BD9A-6665E15A0BCA}"/>
          </ac:spMkLst>
        </pc:spChg>
        <pc:graphicFrameChg chg="mod modGraphic">
          <ac:chgData name="韩景晔" userId="ded93679-235b-4e45-a11d-faf34fb1c87e" providerId="ADAL" clId="{D2FA9C7A-57FB-44ED-9259-21CC663055E8}" dt="2023-01-14T12:02:51.096" v="4804"/>
          <ac:graphicFrameMkLst>
            <pc:docMk/>
            <pc:sldMk cId="3581926413" sldId="300"/>
            <ac:graphicFrameMk id="4" creationId="{DB1D48E6-4547-5306-1A59-4D3949846FAB}"/>
          </ac:graphicFrameMkLst>
        </pc:graphicFrameChg>
      </pc:sldChg>
      <pc:sldChg chg="del">
        <pc:chgData name="韩景晔" userId="ded93679-235b-4e45-a11d-faf34fb1c87e" providerId="ADAL" clId="{D2FA9C7A-57FB-44ED-9259-21CC663055E8}" dt="2023-01-14T10:31:46.902" v="3043" actId="47"/>
        <pc:sldMkLst>
          <pc:docMk/>
          <pc:sldMk cId="574317500" sldId="301"/>
        </pc:sldMkLst>
      </pc:sldChg>
      <pc:sldChg chg="modSp mod ord">
        <pc:chgData name="韩景晔" userId="ded93679-235b-4e45-a11d-faf34fb1c87e" providerId="ADAL" clId="{D2FA9C7A-57FB-44ED-9259-21CC663055E8}" dt="2023-01-15T02:51:01.451" v="5881" actId="1076"/>
        <pc:sldMkLst>
          <pc:docMk/>
          <pc:sldMk cId="1696666079" sldId="302"/>
        </pc:sldMkLst>
        <pc:spChg chg="mod">
          <ac:chgData name="韩景晔" userId="ded93679-235b-4e45-a11d-faf34fb1c87e" providerId="ADAL" clId="{D2FA9C7A-57FB-44ED-9259-21CC663055E8}" dt="2023-01-15T02:51:01.451" v="5881" actId="1076"/>
          <ac:spMkLst>
            <pc:docMk/>
            <pc:sldMk cId="1696666079" sldId="302"/>
            <ac:spMk id="4" creationId="{95EB5E99-6A11-E449-FA65-4170C189647E}"/>
          </ac:spMkLst>
        </pc:spChg>
      </pc:sldChg>
      <pc:sldChg chg="del">
        <pc:chgData name="韩景晔" userId="ded93679-235b-4e45-a11d-faf34fb1c87e" providerId="ADAL" clId="{D2FA9C7A-57FB-44ED-9259-21CC663055E8}" dt="2023-01-14T12:11:00.074" v="5102" actId="47"/>
        <pc:sldMkLst>
          <pc:docMk/>
          <pc:sldMk cId="855129202" sldId="303"/>
        </pc:sldMkLst>
      </pc:sldChg>
      <pc:sldChg chg="del">
        <pc:chgData name="韩景晔" userId="ded93679-235b-4e45-a11d-faf34fb1c87e" providerId="ADAL" clId="{D2FA9C7A-57FB-44ED-9259-21CC663055E8}" dt="2023-01-14T11:49:58.633" v="4439" actId="47"/>
        <pc:sldMkLst>
          <pc:docMk/>
          <pc:sldMk cId="3381139907" sldId="305"/>
        </pc:sldMkLst>
      </pc:sldChg>
      <pc:sldChg chg="del">
        <pc:chgData name="韩景晔" userId="ded93679-235b-4e45-a11d-faf34fb1c87e" providerId="ADAL" clId="{D2FA9C7A-57FB-44ED-9259-21CC663055E8}" dt="2023-01-14T12:11:01.141" v="5103" actId="47"/>
        <pc:sldMkLst>
          <pc:docMk/>
          <pc:sldMk cId="3674604116" sldId="306"/>
        </pc:sldMkLst>
      </pc:sldChg>
      <pc:sldChg chg="addSp delSp modSp add mod">
        <pc:chgData name="韩景晔" userId="ded93679-235b-4e45-a11d-faf34fb1c87e" providerId="ADAL" clId="{D2FA9C7A-57FB-44ED-9259-21CC663055E8}" dt="2023-01-14T12:17:44.457" v="5303" actId="6549"/>
        <pc:sldMkLst>
          <pc:docMk/>
          <pc:sldMk cId="884299" sldId="307"/>
        </pc:sldMkLst>
        <pc:spChg chg="del">
          <ac:chgData name="韩景晔" userId="ded93679-235b-4e45-a11d-faf34fb1c87e" providerId="ADAL" clId="{D2FA9C7A-57FB-44ED-9259-21CC663055E8}" dt="2023-01-14T07:29:58.958" v="702" actId="478"/>
          <ac:spMkLst>
            <pc:docMk/>
            <pc:sldMk cId="884299" sldId="307"/>
            <ac:spMk id="4" creationId="{46B4682C-1C6A-3EE2-C9C0-98E75E52173B}"/>
          </ac:spMkLst>
        </pc:spChg>
        <pc:spChg chg="mod">
          <ac:chgData name="韩景晔" userId="ded93679-235b-4e45-a11d-faf34fb1c87e" providerId="ADAL" clId="{D2FA9C7A-57FB-44ED-9259-21CC663055E8}" dt="2023-01-14T12:12:12.057" v="5125"/>
          <ac:spMkLst>
            <pc:docMk/>
            <pc:sldMk cId="884299" sldId="307"/>
            <ac:spMk id="8" creationId="{C2A048D9-3B00-41A6-0147-83AB2BE58702}"/>
          </ac:spMkLst>
        </pc:spChg>
        <pc:spChg chg="del">
          <ac:chgData name="韩景晔" userId="ded93679-235b-4e45-a11d-faf34fb1c87e" providerId="ADAL" clId="{D2FA9C7A-57FB-44ED-9259-21CC663055E8}" dt="2023-01-14T07:29:58.958" v="702" actId="478"/>
          <ac:spMkLst>
            <pc:docMk/>
            <pc:sldMk cId="884299" sldId="307"/>
            <ac:spMk id="12" creationId="{DE853958-A40E-23AC-8BCA-32831150446D}"/>
          </ac:spMkLst>
        </pc:spChg>
        <pc:spChg chg="del">
          <ac:chgData name="韩景晔" userId="ded93679-235b-4e45-a11d-faf34fb1c87e" providerId="ADAL" clId="{D2FA9C7A-57FB-44ED-9259-21CC663055E8}" dt="2023-01-14T07:29:58.958" v="702" actId="478"/>
          <ac:spMkLst>
            <pc:docMk/>
            <pc:sldMk cId="884299" sldId="307"/>
            <ac:spMk id="13" creationId="{3C4D3151-9CB7-D938-409C-42AFD57F8F54}"/>
          </ac:spMkLst>
        </pc:spChg>
        <pc:spChg chg="del">
          <ac:chgData name="韩景晔" userId="ded93679-235b-4e45-a11d-faf34fb1c87e" providerId="ADAL" clId="{D2FA9C7A-57FB-44ED-9259-21CC663055E8}" dt="2023-01-14T07:29:58.958" v="702" actId="478"/>
          <ac:spMkLst>
            <pc:docMk/>
            <pc:sldMk cId="884299" sldId="307"/>
            <ac:spMk id="14" creationId="{267DB8F1-E2BD-D625-E532-502C8547EBEC}"/>
          </ac:spMkLst>
        </pc:spChg>
        <pc:spChg chg="del">
          <ac:chgData name="韩景晔" userId="ded93679-235b-4e45-a11d-faf34fb1c87e" providerId="ADAL" clId="{D2FA9C7A-57FB-44ED-9259-21CC663055E8}" dt="2023-01-14T07:29:58.958" v="702" actId="478"/>
          <ac:spMkLst>
            <pc:docMk/>
            <pc:sldMk cId="884299" sldId="307"/>
            <ac:spMk id="16" creationId="{04F0B18C-F2E7-1916-77FA-A97884BC1BFD}"/>
          </ac:spMkLst>
        </pc:spChg>
        <pc:spChg chg="del">
          <ac:chgData name="韩景晔" userId="ded93679-235b-4e45-a11d-faf34fb1c87e" providerId="ADAL" clId="{D2FA9C7A-57FB-44ED-9259-21CC663055E8}" dt="2023-01-14T07:29:58.958" v="702" actId="478"/>
          <ac:spMkLst>
            <pc:docMk/>
            <pc:sldMk cId="884299" sldId="307"/>
            <ac:spMk id="21" creationId="{1D2251D8-8F99-05C8-9CDD-8781117848D3}"/>
          </ac:spMkLst>
        </pc:spChg>
        <pc:spChg chg="del">
          <ac:chgData name="韩景晔" userId="ded93679-235b-4e45-a11d-faf34fb1c87e" providerId="ADAL" clId="{D2FA9C7A-57FB-44ED-9259-21CC663055E8}" dt="2023-01-14T07:29:58.958" v="702" actId="478"/>
          <ac:spMkLst>
            <pc:docMk/>
            <pc:sldMk cId="884299" sldId="307"/>
            <ac:spMk id="23" creationId="{C0967F01-0308-C120-8775-AB707C6586A6}"/>
          </ac:spMkLst>
        </pc:spChg>
        <pc:spChg chg="add del mod">
          <ac:chgData name="韩景晔" userId="ded93679-235b-4e45-a11d-faf34fb1c87e" providerId="ADAL" clId="{D2FA9C7A-57FB-44ED-9259-21CC663055E8}" dt="2023-01-14T07:31:41.602" v="740"/>
          <ac:spMkLst>
            <pc:docMk/>
            <pc:sldMk cId="884299" sldId="307"/>
            <ac:spMk id="24" creationId="{8A7D1274-136D-EE09-A0E2-B69AA83C9D39}"/>
          </ac:spMkLst>
        </pc:spChg>
        <pc:spChg chg="del">
          <ac:chgData name="韩景晔" userId="ded93679-235b-4e45-a11d-faf34fb1c87e" providerId="ADAL" clId="{D2FA9C7A-57FB-44ED-9259-21CC663055E8}" dt="2023-01-14T07:29:58.958" v="702" actId="478"/>
          <ac:spMkLst>
            <pc:docMk/>
            <pc:sldMk cId="884299" sldId="307"/>
            <ac:spMk id="25" creationId="{E12DB8B9-7674-262F-2EFB-B788CEDCF1A5}"/>
          </ac:spMkLst>
        </pc:spChg>
        <pc:spChg chg="del">
          <ac:chgData name="韩景晔" userId="ded93679-235b-4e45-a11d-faf34fb1c87e" providerId="ADAL" clId="{D2FA9C7A-57FB-44ED-9259-21CC663055E8}" dt="2023-01-14T07:29:58.958" v="702" actId="478"/>
          <ac:spMkLst>
            <pc:docMk/>
            <pc:sldMk cId="884299" sldId="307"/>
            <ac:spMk id="26" creationId="{0B13C20E-95FB-FA8D-CD26-FA20307DD22D}"/>
          </ac:spMkLst>
        </pc:spChg>
        <pc:spChg chg="add del mod">
          <ac:chgData name="韩景晔" userId="ded93679-235b-4e45-a11d-faf34fb1c87e" providerId="ADAL" clId="{D2FA9C7A-57FB-44ED-9259-21CC663055E8}" dt="2023-01-14T07:38:30.983" v="886" actId="478"/>
          <ac:spMkLst>
            <pc:docMk/>
            <pc:sldMk cId="884299" sldId="307"/>
            <ac:spMk id="27" creationId="{884719B9-B58B-C658-5486-C7F6FDFFB60C}"/>
          </ac:spMkLst>
        </pc:spChg>
        <pc:spChg chg="add mod">
          <ac:chgData name="韩景晔" userId="ded93679-235b-4e45-a11d-faf34fb1c87e" providerId="ADAL" clId="{D2FA9C7A-57FB-44ED-9259-21CC663055E8}" dt="2023-01-14T08:09:35.611" v="1544" actId="403"/>
          <ac:spMkLst>
            <pc:docMk/>
            <pc:sldMk cId="884299" sldId="307"/>
            <ac:spMk id="28" creationId="{8CA7530D-7542-C655-FA1A-9475B86AC170}"/>
          </ac:spMkLst>
        </pc:spChg>
        <pc:spChg chg="del">
          <ac:chgData name="韩景晔" userId="ded93679-235b-4e45-a11d-faf34fb1c87e" providerId="ADAL" clId="{D2FA9C7A-57FB-44ED-9259-21CC663055E8}" dt="2023-01-14T07:29:58.958" v="702" actId="478"/>
          <ac:spMkLst>
            <pc:docMk/>
            <pc:sldMk cId="884299" sldId="307"/>
            <ac:spMk id="29" creationId="{397B9D23-BBDF-3EFA-764A-8FF2A8E2E7C0}"/>
          </ac:spMkLst>
        </pc:spChg>
        <pc:spChg chg="del">
          <ac:chgData name="韩景晔" userId="ded93679-235b-4e45-a11d-faf34fb1c87e" providerId="ADAL" clId="{D2FA9C7A-57FB-44ED-9259-21CC663055E8}" dt="2023-01-14T07:29:58.958" v="702" actId="478"/>
          <ac:spMkLst>
            <pc:docMk/>
            <pc:sldMk cId="884299" sldId="307"/>
            <ac:spMk id="30" creationId="{236AF1BF-C0DB-23DE-829F-2048D46324DB}"/>
          </ac:spMkLst>
        </pc:spChg>
        <pc:spChg chg="del">
          <ac:chgData name="韩景晔" userId="ded93679-235b-4e45-a11d-faf34fb1c87e" providerId="ADAL" clId="{D2FA9C7A-57FB-44ED-9259-21CC663055E8}" dt="2023-01-14T07:29:58.958" v="702" actId="478"/>
          <ac:spMkLst>
            <pc:docMk/>
            <pc:sldMk cId="884299" sldId="307"/>
            <ac:spMk id="31" creationId="{D32C7C2D-715D-F6F0-6861-D9BBD5DE845C}"/>
          </ac:spMkLst>
        </pc:spChg>
        <pc:spChg chg="del">
          <ac:chgData name="韩景晔" userId="ded93679-235b-4e45-a11d-faf34fb1c87e" providerId="ADAL" clId="{D2FA9C7A-57FB-44ED-9259-21CC663055E8}" dt="2023-01-14T07:29:58.958" v="702" actId="478"/>
          <ac:spMkLst>
            <pc:docMk/>
            <pc:sldMk cId="884299" sldId="307"/>
            <ac:spMk id="32" creationId="{0C27AD18-995A-8FD2-997F-6EDEF9B63F44}"/>
          </ac:spMkLst>
        </pc:spChg>
        <pc:spChg chg="add mod">
          <ac:chgData name="韩景晔" userId="ded93679-235b-4e45-a11d-faf34fb1c87e" providerId="ADAL" clId="{D2FA9C7A-57FB-44ED-9259-21CC663055E8}" dt="2023-01-14T08:14:02.455" v="1806" actId="403"/>
          <ac:spMkLst>
            <pc:docMk/>
            <pc:sldMk cId="884299" sldId="307"/>
            <ac:spMk id="33" creationId="{E68D7A62-CB5B-4360-10F6-E88D6798EEB9}"/>
          </ac:spMkLst>
        </pc:spChg>
        <pc:spChg chg="add mod">
          <ac:chgData name="韩景晔" userId="ded93679-235b-4e45-a11d-faf34fb1c87e" providerId="ADAL" clId="{D2FA9C7A-57FB-44ED-9259-21CC663055E8}" dt="2023-01-14T12:17:31.571" v="5301" actId="1076"/>
          <ac:spMkLst>
            <pc:docMk/>
            <pc:sldMk cId="884299" sldId="307"/>
            <ac:spMk id="39" creationId="{5C801D3A-35E4-673F-B27F-B126B177B1EE}"/>
          </ac:spMkLst>
        </pc:spChg>
        <pc:spChg chg="add mod">
          <ac:chgData name="韩景晔" userId="ded93679-235b-4e45-a11d-faf34fb1c87e" providerId="ADAL" clId="{D2FA9C7A-57FB-44ED-9259-21CC663055E8}" dt="2023-01-14T08:09:33.376" v="1543" actId="403"/>
          <ac:spMkLst>
            <pc:docMk/>
            <pc:sldMk cId="884299" sldId="307"/>
            <ac:spMk id="40" creationId="{D81FC21E-2228-B024-14E2-285826C13FF3}"/>
          </ac:spMkLst>
        </pc:spChg>
        <pc:spChg chg="add del mod">
          <ac:chgData name="韩景晔" userId="ded93679-235b-4e45-a11d-faf34fb1c87e" providerId="ADAL" clId="{D2FA9C7A-57FB-44ED-9259-21CC663055E8}" dt="2023-01-14T07:59:04.131" v="1088" actId="478"/>
          <ac:spMkLst>
            <pc:docMk/>
            <pc:sldMk cId="884299" sldId="307"/>
            <ac:spMk id="41" creationId="{962A494A-63A2-64E6-7134-EC238D46ED8D}"/>
          </ac:spMkLst>
        </pc:spChg>
        <pc:spChg chg="add mod">
          <ac:chgData name="韩景晔" userId="ded93679-235b-4e45-a11d-faf34fb1c87e" providerId="ADAL" clId="{D2FA9C7A-57FB-44ED-9259-21CC663055E8}" dt="2023-01-14T08:09:47.837" v="1546" actId="1076"/>
          <ac:spMkLst>
            <pc:docMk/>
            <pc:sldMk cId="884299" sldId="307"/>
            <ac:spMk id="42" creationId="{2DE08C15-AB8E-2CBE-5BBA-8FBD9B27C9C0}"/>
          </ac:spMkLst>
        </pc:spChg>
        <pc:spChg chg="add mod ord">
          <ac:chgData name="韩景晔" userId="ded93679-235b-4e45-a11d-faf34fb1c87e" providerId="ADAL" clId="{D2FA9C7A-57FB-44ED-9259-21CC663055E8}" dt="2023-01-14T08:09:47.837" v="1546" actId="1076"/>
          <ac:spMkLst>
            <pc:docMk/>
            <pc:sldMk cId="884299" sldId="307"/>
            <ac:spMk id="43" creationId="{067D7B94-8247-C0FF-5462-7F4B419FFC8A}"/>
          </ac:spMkLst>
        </pc:spChg>
        <pc:spChg chg="add mod">
          <ac:chgData name="韩景晔" userId="ded93679-235b-4e45-a11d-faf34fb1c87e" providerId="ADAL" clId="{D2FA9C7A-57FB-44ED-9259-21CC663055E8}" dt="2023-01-14T12:17:20.320" v="5297" actId="1076"/>
          <ac:spMkLst>
            <pc:docMk/>
            <pc:sldMk cId="884299" sldId="307"/>
            <ac:spMk id="44" creationId="{33BFC3ED-4716-3399-BE81-879082BE2F91}"/>
          </ac:spMkLst>
        </pc:spChg>
        <pc:spChg chg="add mod">
          <ac:chgData name="韩景晔" userId="ded93679-235b-4e45-a11d-faf34fb1c87e" providerId="ADAL" clId="{D2FA9C7A-57FB-44ED-9259-21CC663055E8}" dt="2023-01-14T08:07:40.076" v="1455"/>
          <ac:spMkLst>
            <pc:docMk/>
            <pc:sldMk cId="884299" sldId="307"/>
            <ac:spMk id="45" creationId="{5C801D3A-35E4-673F-B27F-B126B177B1EE}"/>
          </ac:spMkLst>
        </pc:spChg>
        <pc:spChg chg="add mod">
          <ac:chgData name="韩景晔" userId="ded93679-235b-4e45-a11d-faf34fb1c87e" providerId="ADAL" clId="{D2FA9C7A-57FB-44ED-9259-21CC663055E8}" dt="2023-01-14T08:10:44.650" v="1558"/>
          <ac:spMkLst>
            <pc:docMk/>
            <pc:sldMk cId="884299" sldId="307"/>
            <ac:spMk id="46" creationId="{61676827-5F8D-7EF0-D5E3-72ED8251892E}"/>
          </ac:spMkLst>
        </pc:spChg>
        <pc:spChg chg="add mod">
          <ac:chgData name="韩景晔" userId="ded93679-235b-4e45-a11d-faf34fb1c87e" providerId="ADAL" clId="{D2FA9C7A-57FB-44ED-9259-21CC663055E8}" dt="2023-01-14T12:17:44.457" v="5303" actId="6549"/>
          <ac:spMkLst>
            <pc:docMk/>
            <pc:sldMk cId="884299" sldId="307"/>
            <ac:spMk id="47" creationId="{DB942A9E-3CDB-3A89-8E2E-CF79E80679ED}"/>
          </ac:spMkLst>
        </pc:spChg>
        <pc:spChg chg="add del mod">
          <ac:chgData name="韩景晔" userId="ded93679-235b-4e45-a11d-faf34fb1c87e" providerId="ADAL" clId="{D2FA9C7A-57FB-44ED-9259-21CC663055E8}" dt="2023-01-14T08:15:29.818" v="1851" actId="478"/>
          <ac:spMkLst>
            <pc:docMk/>
            <pc:sldMk cId="884299" sldId="307"/>
            <ac:spMk id="49" creationId="{049925F8-2689-243E-8B38-B23C2F4A75CD}"/>
          </ac:spMkLst>
        </pc:spChg>
        <pc:picChg chg="del">
          <ac:chgData name="韩景晔" userId="ded93679-235b-4e45-a11d-faf34fb1c87e" providerId="ADAL" clId="{D2FA9C7A-57FB-44ED-9259-21CC663055E8}" dt="2023-01-14T07:29:58.958" v="702" actId="478"/>
          <ac:picMkLst>
            <pc:docMk/>
            <pc:sldMk cId="884299" sldId="307"/>
            <ac:picMk id="6" creationId="{2423C831-C998-AFF4-F452-CEF565D41605}"/>
          </ac:picMkLst>
        </pc:picChg>
        <pc:picChg chg="del">
          <ac:chgData name="韩景晔" userId="ded93679-235b-4e45-a11d-faf34fb1c87e" providerId="ADAL" clId="{D2FA9C7A-57FB-44ED-9259-21CC663055E8}" dt="2023-01-14T07:29:58.958" v="702" actId="478"/>
          <ac:picMkLst>
            <pc:docMk/>
            <pc:sldMk cId="884299" sldId="307"/>
            <ac:picMk id="20" creationId="{433C5206-B22C-D14A-1C28-3656D7D20924}"/>
          </ac:picMkLst>
        </pc:picChg>
        <pc:picChg chg="del">
          <ac:chgData name="韩景晔" userId="ded93679-235b-4e45-a11d-faf34fb1c87e" providerId="ADAL" clId="{D2FA9C7A-57FB-44ED-9259-21CC663055E8}" dt="2023-01-14T07:29:58.958" v="702" actId="478"/>
          <ac:picMkLst>
            <pc:docMk/>
            <pc:sldMk cId="884299" sldId="307"/>
            <ac:picMk id="22" creationId="{13B60759-B4FD-007F-CF59-C3D294971FA3}"/>
          </ac:picMkLst>
        </pc:picChg>
        <pc:picChg chg="add mod">
          <ac:chgData name="韩景晔" userId="ded93679-235b-4e45-a11d-faf34fb1c87e" providerId="ADAL" clId="{D2FA9C7A-57FB-44ED-9259-21CC663055E8}" dt="2023-01-14T08:09:47.837" v="1546" actId="1076"/>
          <ac:picMkLst>
            <pc:docMk/>
            <pc:sldMk cId="884299" sldId="307"/>
            <ac:picMk id="35" creationId="{064AC388-18F7-28C2-3370-EAEC20216AAB}"/>
          </ac:picMkLst>
        </pc:picChg>
        <pc:picChg chg="add mod modCrop">
          <ac:chgData name="韩景晔" userId="ded93679-235b-4e45-a11d-faf34fb1c87e" providerId="ADAL" clId="{D2FA9C7A-57FB-44ED-9259-21CC663055E8}" dt="2023-01-14T08:09:47.837" v="1546" actId="1076"/>
          <ac:picMkLst>
            <pc:docMk/>
            <pc:sldMk cId="884299" sldId="307"/>
            <ac:picMk id="37" creationId="{484A868B-DC6D-B7DD-661D-8EBB2DFBBD5E}"/>
          </ac:picMkLst>
        </pc:picChg>
      </pc:sldChg>
      <pc:sldChg chg="addSp delSp modSp add mod ord">
        <pc:chgData name="韩景晔" userId="ded93679-235b-4e45-a11d-faf34fb1c87e" providerId="ADAL" clId="{D2FA9C7A-57FB-44ED-9259-21CC663055E8}" dt="2023-01-14T12:20:51.658" v="5474" actId="113"/>
        <pc:sldMkLst>
          <pc:docMk/>
          <pc:sldMk cId="1125225572" sldId="308"/>
        </pc:sldMkLst>
        <pc:spChg chg="mod">
          <ac:chgData name="韩景晔" userId="ded93679-235b-4e45-a11d-faf34fb1c87e" providerId="ADAL" clId="{D2FA9C7A-57FB-44ED-9259-21CC663055E8}" dt="2023-01-14T12:12:23.051" v="5130"/>
          <ac:spMkLst>
            <pc:docMk/>
            <pc:sldMk cId="1125225572" sldId="308"/>
            <ac:spMk id="8" creationId="{C2A048D9-3B00-41A6-0147-83AB2BE58702}"/>
          </ac:spMkLst>
        </pc:spChg>
        <pc:spChg chg="add mod">
          <ac:chgData name="韩景晔" userId="ded93679-235b-4e45-a11d-faf34fb1c87e" providerId="ADAL" clId="{D2FA9C7A-57FB-44ED-9259-21CC663055E8}" dt="2023-01-14T09:22:20.521" v="2427"/>
          <ac:spMkLst>
            <pc:docMk/>
            <pc:sldMk cId="1125225572" sldId="308"/>
            <ac:spMk id="19" creationId="{083A3602-D323-D200-283D-CD93C318AF23}"/>
          </ac:spMkLst>
        </pc:spChg>
        <pc:spChg chg="add mod">
          <ac:chgData name="韩景晔" userId="ded93679-235b-4e45-a11d-faf34fb1c87e" providerId="ADAL" clId="{D2FA9C7A-57FB-44ED-9259-21CC663055E8}" dt="2023-01-14T10:32:10.855" v="3049" actId="113"/>
          <ac:spMkLst>
            <pc:docMk/>
            <pc:sldMk cId="1125225572" sldId="308"/>
            <ac:spMk id="20" creationId="{FB4FC08C-855A-74B9-4020-C561C7DB259D}"/>
          </ac:spMkLst>
        </pc:spChg>
        <pc:spChg chg="add mod">
          <ac:chgData name="韩景晔" userId="ded93679-235b-4e45-a11d-faf34fb1c87e" providerId="ADAL" clId="{D2FA9C7A-57FB-44ED-9259-21CC663055E8}" dt="2023-01-14T10:30:40.903" v="3041" actId="1076"/>
          <ac:spMkLst>
            <pc:docMk/>
            <pc:sldMk cId="1125225572" sldId="308"/>
            <ac:spMk id="28" creationId="{A5D44827-858F-B68B-6E0A-C700D39FEDA3}"/>
          </ac:spMkLst>
        </pc:spChg>
        <pc:spChg chg="add mod">
          <ac:chgData name="韩景晔" userId="ded93679-235b-4e45-a11d-faf34fb1c87e" providerId="ADAL" clId="{D2FA9C7A-57FB-44ED-9259-21CC663055E8}" dt="2023-01-14T10:30:43.707" v="3042" actId="1076"/>
          <ac:spMkLst>
            <pc:docMk/>
            <pc:sldMk cId="1125225572" sldId="308"/>
            <ac:spMk id="29" creationId="{EC8014F0-4EDF-2071-1635-92B263DA1DDA}"/>
          </ac:spMkLst>
        </pc:spChg>
        <pc:spChg chg="add mod">
          <ac:chgData name="韩景晔" userId="ded93679-235b-4e45-a11d-faf34fb1c87e" providerId="ADAL" clId="{D2FA9C7A-57FB-44ED-9259-21CC663055E8}" dt="2023-01-14T12:20:51.658" v="5474" actId="113"/>
          <ac:spMkLst>
            <pc:docMk/>
            <pc:sldMk cId="1125225572" sldId="308"/>
            <ac:spMk id="35" creationId="{C9F0C474-3F6C-6307-0F1B-B9A88706A135}"/>
          </ac:spMkLst>
        </pc:spChg>
        <pc:spChg chg="add mod">
          <ac:chgData name="韩景晔" userId="ded93679-235b-4e45-a11d-faf34fb1c87e" providerId="ADAL" clId="{D2FA9C7A-57FB-44ED-9259-21CC663055E8}" dt="2023-01-14T10:33:33.023" v="3110" actId="1076"/>
          <ac:spMkLst>
            <pc:docMk/>
            <pc:sldMk cId="1125225572" sldId="308"/>
            <ac:spMk id="36" creationId="{8517868C-50E4-6222-59C9-8AF745A965D1}"/>
          </ac:spMkLst>
        </pc:spChg>
        <pc:spChg chg="add mod">
          <ac:chgData name="韩景晔" userId="ded93679-235b-4e45-a11d-faf34fb1c87e" providerId="ADAL" clId="{D2FA9C7A-57FB-44ED-9259-21CC663055E8}" dt="2023-01-14T10:33:41.731" v="3115"/>
          <ac:spMkLst>
            <pc:docMk/>
            <pc:sldMk cId="1125225572" sldId="308"/>
            <ac:spMk id="37" creationId="{56C98F29-0F43-E5D6-7C2A-1FF4E50B54FB}"/>
          </ac:spMkLst>
        </pc:spChg>
        <pc:spChg chg="del">
          <ac:chgData name="韩景晔" userId="ded93679-235b-4e45-a11d-faf34fb1c87e" providerId="ADAL" clId="{D2FA9C7A-57FB-44ED-9259-21CC663055E8}" dt="2023-01-14T08:26:24.070" v="1868" actId="478"/>
          <ac:spMkLst>
            <pc:docMk/>
            <pc:sldMk cId="1125225572" sldId="308"/>
            <ac:spMk id="41" creationId="{61884EAF-EA3C-BB0A-EDF1-4C286445C746}"/>
          </ac:spMkLst>
        </pc:spChg>
        <pc:grpChg chg="add mod">
          <ac:chgData name="韩景晔" userId="ded93679-235b-4e45-a11d-faf34fb1c87e" providerId="ADAL" clId="{D2FA9C7A-57FB-44ED-9259-21CC663055E8}" dt="2023-01-14T10:25:24.341" v="2853" actId="164"/>
          <ac:grpSpMkLst>
            <pc:docMk/>
            <pc:sldMk cId="1125225572" sldId="308"/>
            <ac:grpSpMk id="27" creationId="{5B9BDDF2-6AC7-7411-A45C-E34ECD148650}"/>
          </ac:grpSpMkLst>
        </pc:grpChg>
        <pc:picChg chg="add mod">
          <ac:chgData name="韩景晔" userId="ded93679-235b-4e45-a11d-faf34fb1c87e" providerId="ADAL" clId="{D2FA9C7A-57FB-44ED-9259-21CC663055E8}" dt="2023-01-14T10:32:39.368" v="3053" actId="1076"/>
          <ac:picMkLst>
            <pc:docMk/>
            <pc:sldMk cId="1125225572" sldId="308"/>
            <ac:picMk id="6" creationId="{4A9F3EEE-AD4A-8377-7DF4-FA7AB3E9AE69}"/>
          </ac:picMkLst>
        </pc:picChg>
        <pc:picChg chg="add mod">
          <ac:chgData name="韩景晔" userId="ded93679-235b-4e45-a11d-faf34fb1c87e" providerId="ADAL" clId="{D2FA9C7A-57FB-44ED-9259-21CC663055E8}" dt="2023-01-14T10:32:39.368" v="3053" actId="1076"/>
          <ac:picMkLst>
            <pc:docMk/>
            <pc:sldMk cId="1125225572" sldId="308"/>
            <ac:picMk id="13" creationId="{D524B3D1-9317-8F2F-7479-B3C48C3F36AE}"/>
          </ac:picMkLst>
        </pc:picChg>
        <pc:picChg chg="add mod">
          <ac:chgData name="韩景晔" userId="ded93679-235b-4e45-a11d-faf34fb1c87e" providerId="ADAL" clId="{D2FA9C7A-57FB-44ED-9259-21CC663055E8}" dt="2023-01-14T10:32:39.368" v="3053" actId="1076"/>
          <ac:picMkLst>
            <pc:docMk/>
            <pc:sldMk cId="1125225572" sldId="308"/>
            <ac:picMk id="16" creationId="{8D02AFC6-2B88-6FB1-C2B5-9F693812DD99}"/>
          </ac:picMkLst>
        </pc:picChg>
        <pc:picChg chg="add mod">
          <ac:chgData name="韩景晔" userId="ded93679-235b-4e45-a11d-faf34fb1c87e" providerId="ADAL" clId="{D2FA9C7A-57FB-44ED-9259-21CC663055E8}" dt="2023-01-14T10:32:39.368" v="3053" actId="1076"/>
          <ac:picMkLst>
            <pc:docMk/>
            <pc:sldMk cId="1125225572" sldId="308"/>
            <ac:picMk id="22" creationId="{A0EED1AF-2E99-0999-49BB-82BF159EA634}"/>
          </ac:picMkLst>
        </pc:picChg>
        <pc:picChg chg="add mod">
          <ac:chgData name="韩景晔" userId="ded93679-235b-4e45-a11d-faf34fb1c87e" providerId="ADAL" clId="{D2FA9C7A-57FB-44ED-9259-21CC663055E8}" dt="2023-01-14T10:32:39.368" v="3053" actId="1076"/>
          <ac:picMkLst>
            <pc:docMk/>
            <pc:sldMk cId="1125225572" sldId="308"/>
            <ac:picMk id="24" creationId="{5FC032A0-FEFD-AA89-7A1B-5E3D188FF3EB}"/>
          </ac:picMkLst>
        </pc:picChg>
        <pc:picChg chg="add mod">
          <ac:chgData name="韩景晔" userId="ded93679-235b-4e45-a11d-faf34fb1c87e" providerId="ADAL" clId="{D2FA9C7A-57FB-44ED-9259-21CC663055E8}" dt="2023-01-14T10:32:39.368" v="3053" actId="1076"/>
          <ac:picMkLst>
            <pc:docMk/>
            <pc:sldMk cId="1125225572" sldId="308"/>
            <ac:picMk id="26" creationId="{4F79B757-9D45-12FC-DB26-4D2AE03C87A4}"/>
          </ac:picMkLst>
        </pc:picChg>
        <pc:picChg chg="del">
          <ac:chgData name="韩景晔" userId="ded93679-235b-4e45-a11d-faf34fb1c87e" providerId="ADAL" clId="{D2FA9C7A-57FB-44ED-9259-21CC663055E8}" dt="2023-01-14T08:26:24.070" v="1868" actId="478"/>
          <ac:picMkLst>
            <pc:docMk/>
            <pc:sldMk cId="1125225572" sldId="308"/>
            <ac:picMk id="40" creationId="{CF1748D9-F254-9BBF-5A63-FCC8654936E2}"/>
          </ac:picMkLst>
        </pc:picChg>
        <pc:cxnChg chg="add mod">
          <ac:chgData name="韩景晔" userId="ded93679-235b-4e45-a11d-faf34fb1c87e" providerId="ADAL" clId="{D2FA9C7A-57FB-44ED-9259-21CC663055E8}" dt="2023-01-14T10:32:39.368" v="3053" actId="1076"/>
          <ac:cxnSpMkLst>
            <pc:docMk/>
            <pc:sldMk cId="1125225572" sldId="308"/>
            <ac:cxnSpMk id="30" creationId="{B4B71C85-091C-9527-0DE0-3849009F892D}"/>
          </ac:cxnSpMkLst>
        </pc:cxnChg>
      </pc:sldChg>
      <pc:sldChg chg="addSp delSp modSp add mod">
        <pc:chgData name="韩景晔" userId="ded93679-235b-4e45-a11d-faf34fb1c87e" providerId="ADAL" clId="{D2FA9C7A-57FB-44ED-9259-21CC663055E8}" dt="2023-01-14T12:12:14.441" v="5126"/>
        <pc:sldMkLst>
          <pc:docMk/>
          <pc:sldMk cId="3873419370" sldId="309"/>
        </pc:sldMkLst>
        <pc:spChg chg="add del mod">
          <ac:chgData name="韩景晔" userId="ded93679-235b-4e45-a11d-faf34fb1c87e" providerId="ADAL" clId="{D2FA9C7A-57FB-44ED-9259-21CC663055E8}" dt="2023-01-14T09:09:33.002" v="2162"/>
          <ac:spMkLst>
            <pc:docMk/>
            <pc:sldMk cId="3873419370" sldId="309"/>
            <ac:spMk id="4" creationId="{D04BD5DE-1223-3663-56FE-6ECB93F116EE}"/>
          </ac:spMkLst>
        </pc:spChg>
        <pc:spChg chg="mod">
          <ac:chgData name="韩景晔" userId="ded93679-235b-4e45-a11d-faf34fb1c87e" providerId="ADAL" clId="{D2FA9C7A-57FB-44ED-9259-21CC663055E8}" dt="2023-01-14T12:12:14.441" v="5126"/>
          <ac:spMkLst>
            <pc:docMk/>
            <pc:sldMk cId="3873419370" sldId="309"/>
            <ac:spMk id="8" creationId="{C2A048D9-3B00-41A6-0147-83AB2BE58702}"/>
          </ac:spMkLst>
        </pc:spChg>
        <pc:spChg chg="mod">
          <ac:chgData name="韩景晔" userId="ded93679-235b-4e45-a11d-faf34fb1c87e" providerId="ADAL" clId="{D2FA9C7A-57FB-44ED-9259-21CC663055E8}" dt="2023-01-14T09:09:53.622" v="2173" actId="1076"/>
          <ac:spMkLst>
            <pc:docMk/>
            <pc:sldMk cId="3873419370" sldId="309"/>
            <ac:spMk id="26" creationId="{17D86C42-DC21-2078-EB34-F6E72BB8A799}"/>
          </ac:spMkLst>
        </pc:spChg>
        <pc:spChg chg="mod">
          <ac:chgData name="韩景晔" userId="ded93679-235b-4e45-a11d-faf34fb1c87e" providerId="ADAL" clId="{D2FA9C7A-57FB-44ED-9259-21CC663055E8}" dt="2023-01-14T09:09:53.444" v="2172" actId="1076"/>
          <ac:spMkLst>
            <pc:docMk/>
            <pc:sldMk cId="3873419370" sldId="309"/>
            <ac:spMk id="34" creationId="{04463ABB-BE8C-8BA8-5E8B-E4146C7D8890}"/>
          </ac:spMkLst>
        </pc:spChg>
        <pc:spChg chg="mod">
          <ac:chgData name="韩景晔" userId="ded93679-235b-4e45-a11d-faf34fb1c87e" providerId="ADAL" clId="{D2FA9C7A-57FB-44ED-9259-21CC663055E8}" dt="2023-01-14T09:09:53.444" v="2172" actId="1076"/>
          <ac:spMkLst>
            <pc:docMk/>
            <pc:sldMk cId="3873419370" sldId="309"/>
            <ac:spMk id="38" creationId="{CC08A97D-2FFB-EEB2-D272-13699A87EA4E}"/>
          </ac:spMkLst>
        </pc:spChg>
        <pc:spChg chg="del">
          <ac:chgData name="韩景晔" userId="ded93679-235b-4e45-a11d-faf34fb1c87e" providerId="ADAL" clId="{D2FA9C7A-57FB-44ED-9259-21CC663055E8}" dt="2023-01-14T09:09:25.598" v="2158" actId="478"/>
          <ac:spMkLst>
            <pc:docMk/>
            <pc:sldMk cId="3873419370" sldId="309"/>
            <ac:spMk id="41" creationId="{4E15B44D-2531-539E-D0CC-CE2AAAEFB1AF}"/>
          </ac:spMkLst>
        </pc:spChg>
        <pc:spChg chg="del">
          <ac:chgData name="韩景晔" userId="ded93679-235b-4e45-a11d-faf34fb1c87e" providerId="ADAL" clId="{D2FA9C7A-57FB-44ED-9259-21CC663055E8}" dt="2023-01-14T09:09:25.598" v="2158" actId="478"/>
          <ac:spMkLst>
            <pc:docMk/>
            <pc:sldMk cId="3873419370" sldId="309"/>
            <ac:spMk id="42" creationId="{8649A0D7-BC0E-830C-799A-EA70D3CF60FA}"/>
          </ac:spMkLst>
        </pc:spChg>
        <pc:spChg chg="mod">
          <ac:chgData name="韩景晔" userId="ded93679-235b-4e45-a11d-faf34fb1c87e" providerId="ADAL" clId="{D2FA9C7A-57FB-44ED-9259-21CC663055E8}" dt="2023-01-14T09:09:58.932" v="2176" actId="1076"/>
          <ac:spMkLst>
            <pc:docMk/>
            <pc:sldMk cId="3873419370" sldId="309"/>
            <ac:spMk id="43" creationId="{1A939F22-81AB-1650-BD2E-9311BB25F2F4}"/>
          </ac:spMkLst>
        </pc:spChg>
        <pc:spChg chg="mod">
          <ac:chgData name="韩景晔" userId="ded93679-235b-4e45-a11d-faf34fb1c87e" providerId="ADAL" clId="{D2FA9C7A-57FB-44ED-9259-21CC663055E8}" dt="2023-01-14T09:09:58.932" v="2176" actId="1076"/>
          <ac:spMkLst>
            <pc:docMk/>
            <pc:sldMk cId="3873419370" sldId="309"/>
            <ac:spMk id="44" creationId="{ED19D86A-DD48-BB04-E823-D1C41D2F4B91}"/>
          </ac:spMkLst>
        </pc:spChg>
        <pc:picChg chg="del">
          <ac:chgData name="韩景晔" userId="ded93679-235b-4e45-a11d-faf34fb1c87e" providerId="ADAL" clId="{D2FA9C7A-57FB-44ED-9259-21CC663055E8}" dt="2023-01-14T09:09:25.598" v="2158" actId="478"/>
          <ac:picMkLst>
            <pc:docMk/>
            <pc:sldMk cId="3873419370" sldId="309"/>
            <ac:picMk id="23" creationId="{F01D43BA-62C2-3AF8-315A-57EAA4D65A5E}"/>
          </ac:picMkLst>
        </pc:picChg>
      </pc:sldChg>
      <pc:sldChg chg="addSp delSp modSp add del mod">
        <pc:chgData name="韩景晔" userId="ded93679-235b-4e45-a11d-faf34fb1c87e" providerId="ADAL" clId="{D2FA9C7A-57FB-44ED-9259-21CC663055E8}" dt="2023-01-14T09:18:37.271" v="2381" actId="47"/>
        <pc:sldMkLst>
          <pc:docMk/>
          <pc:sldMk cId="674449602" sldId="310"/>
        </pc:sldMkLst>
        <pc:spChg chg="mod">
          <ac:chgData name="韩景晔" userId="ded93679-235b-4e45-a11d-faf34fb1c87e" providerId="ADAL" clId="{D2FA9C7A-57FB-44ED-9259-21CC663055E8}" dt="2023-01-14T09:14:00.743" v="2319" actId="13926"/>
          <ac:spMkLst>
            <pc:docMk/>
            <pc:sldMk cId="674449602" sldId="310"/>
            <ac:spMk id="45" creationId="{A98C8E27-EFD6-32C2-F625-2DD60EFE560E}"/>
          </ac:spMkLst>
        </pc:spChg>
        <pc:picChg chg="add mod">
          <ac:chgData name="韩景晔" userId="ded93679-235b-4e45-a11d-faf34fb1c87e" providerId="ADAL" clId="{D2FA9C7A-57FB-44ED-9259-21CC663055E8}" dt="2023-01-14T09:14:51.149" v="2325" actId="1076"/>
          <ac:picMkLst>
            <pc:docMk/>
            <pc:sldMk cId="674449602" sldId="310"/>
            <ac:picMk id="4" creationId="{2B5B8876-56BE-F4E0-32A0-2D899614FE3F}"/>
          </ac:picMkLst>
        </pc:picChg>
        <pc:picChg chg="del">
          <ac:chgData name="韩景晔" userId="ded93679-235b-4e45-a11d-faf34fb1c87e" providerId="ADAL" clId="{D2FA9C7A-57FB-44ED-9259-21CC663055E8}" dt="2023-01-14T09:14:02.771" v="2320" actId="478"/>
          <ac:picMkLst>
            <pc:docMk/>
            <pc:sldMk cId="674449602" sldId="310"/>
            <ac:picMk id="23" creationId="{F01D43BA-62C2-3AF8-315A-57EAA4D65A5E}"/>
          </ac:picMkLst>
        </pc:picChg>
      </pc:sldChg>
      <pc:sldChg chg="addSp delSp modSp add mod">
        <pc:chgData name="韩景晔" userId="ded93679-235b-4e45-a11d-faf34fb1c87e" providerId="ADAL" clId="{D2FA9C7A-57FB-44ED-9259-21CC663055E8}" dt="2023-01-14T12:21:22.778" v="5481" actId="113"/>
        <pc:sldMkLst>
          <pc:docMk/>
          <pc:sldMk cId="3267846779" sldId="310"/>
        </pc:sldMkLst>
        <pc:spChg chg="mod">
          <ac:chgData name="韩景晔" userId="ded93679-235b-4e45-a11d-faf34fb1c87e" providerId="ADAL" clId="{D2FA9C7A-57FB-44ED-9259-21CC663055E8}" dt="2023-01-14T12:12:25.911" v="5131"/>
          <ac:spMkLst>
            <pc:docMk/>
            <pc:sldMk cId="3267846779" sldId="310"/>
            <ac:spMk id="8" creationId="{C2A048D9-3B00-41A6-0147-83AB2BE58702}"/>
          </ac:spMkLst>
        </pc:spChg>
        <pc:spChg chg="mod">
          <ac:chgData name="韩景晔" userId="ded93679-235b-4e45-a11d-faf34fb1c87e" providerId="ADAL" clId="{D2FA9C7A-57FB-44ED-9259-21CC663055E8}" dt="2023-01-14T09:52:29.201" v="2832" actId="20577"/>
          <ac:spMkLst>
            <pc:docMk/>
            <pc:sldMk cId="3267846779" sldId="310"/>
            <ac:spMk id="20" creationId="{FB4FC08C-855A-74B9-4020-C561C7DB259D}"/>
          </ac:spMkLst>
        </pc:spChg>
        <pc:spChg chg="add mod">
          <ac:chgData name="韩景晔" userId="ded93679-235b-4e45-a11d-faf34fb1c87e" providerId="ADAL" clId="{D2FA9C7A-57FB-44ED-9259-21CC663055E8}" dt="2023-01-14T12:21:13.105" v="5479" actId="14100"/>
          <ac:spMkLst>
            <pc:docMk/>
            <pc:sldMk cId="3267846779" sldId="310"/>
            <ac:spMk id="25" creationId="{1857B132-0E2C-A270-2DEB-B98CFF7EA915}"/>
          </ac:spMkLst>
        </pc:spChg>
        <pc:spChg chg="add del mod">
          <ac:chgData name="韩景晔" userId="ded93679-235b-4e45-a11d-faf34fb1c87e" providerId="ADAL" clId="{D2FA9C7A-57FB-44ED-9259-21CC663055E8}" dt="2023-01-14T09:47:34.102" v="2718" actId="1076"/>
          <ac:spMkLst>
            <pc:docMk/>
            <pc:sldMk cId="3267846779" sldId="310"/>
            <ac:spMk id="26" creationId="{B91530A6-9FA2-EB45-1607-EA1DE1DB60D0}"/>
          </ac:spMkLst>
        </pc:spChg>
        <pc:spChg chg="add mod">
          <ac:chgData name="韩景晔" userId="ded93679-235b-4e45-a11d-faf34fb1c87e" providerId="ADAL" clId="{D2FA9C7A-57FB-44ED-9259-21CC663055E8}" dt="2023-01-14T09:48:35.126" v="2753" actId="1076"/>
          <ac:spMkLst>
            <pc:docMk/>
            <pc:sldMk cId="3267846779" sldId="310"/>
            <ac:spMk id="27" creationId="{CB6D6D11-F7A9-8F11-88A4-A96ADF5FE5C9}"/>
          </ac:spMkLst>
        </pc:spChg>
        <pc:spChg chg="add mod">
          <ac:chgData name="韩景晔" userId="ded93679-235b-4e45-a11d-faf34fb1c87e" providerId="ADAL" clId="{D2FA9C7A-57FB-44ED-9259-21CC663055E8}" dt="2023-01-14T09:48:35.126" v="2753" actId="1076"/>
          <ac:spMkLst>
            <pc:docMk/>
            <pc:sldMk cId="3267846779" sldId="310"/>
            <ac:spMk id="28" creationId="{6364AD16-9388-91D6-64D7-B353BEA8608B}"/>
          </ac:spMkLst>
        </pc:spChg>
        <pc:spChg chg="add mod">
          <ac:chgData name="韩景晔" userId="ded93679-235b-4e45-a11d-faf34fb1c87e" providerId="ADAL" clId="{D2FA9C7A-57FB-44ED-9259-21CC663055E8}" dt="2023-01-14T12:21:22.778" v="5481" actId="113"/>
          <ac:spMkLst>
            <pc:docMk/>
            <pc:sldMk cId="3267846779" sldId="310"/>
            <ac:spMk id="29" creationId="{41473412-19A5-4720-CF89-C4EFA098A141}"/>
          </ac:spMkLst>
        </pc:spChg>
        <pc:picChg chg="del mod">
          <ac:chgData name="韩景晔" userId="ded93679-235b-4e45-a11d-faf34fb1c87e" providerId="ADAL" clId="{D2FA9C7A-57FB-44ED-9259-21CC663055E8}" dt="2023-01-14T09:36:43.907" v="2547" actId="478"/>
          <ac:picMkLst>
            <pc:docMk/>
            <pc:sldMk cId="3267846779" sldId="310"/>
            <ac:picMk id="6" creationId="{4A9F3EEE-AD4A-8377-7DF4-FA7AB3E9AE69}"/>
          </ac:picMkLst>
        </pc:picChg>
        <pc:picChg chg="add del mod">
          <ac:chgData name="韩景晔" userId="ded93679-235b-4e45-a11d-faf34fb1c87e" providerId="ADAL" clId="{D2FA9C7A-57FB-44ED-9259-21CC663055E8}" dt="2023-01-14T09:40:14.058" v="2552" actId="478"/>
          <ac:picMkLst>
            <pc:docMk/>
            <pc:sldMk cId="3267846779" sldId="310"/>
            <ac:picMk id="12" creationId="{656FDEE4-8132-A9CB-321C-A66FD55B716F}"/>
          </ac:picMkLst>
        </pc:picChg>
        <pc:picChg chg="del">
          <ac:chgData name="韩景晔" userId="ded93679-235b-4e45-a11d-faf34fb1c87e" providerId="ADAL" clId="{D2FA9C7A-57FB-44ED-9259-21CC663055E8}" dt="2023-01-14T09:36:44.388" v="2548" actId="478"/>
          <ac:picMkLst>
            <pc:docMk/>
            <pc:sldMk cId="3267846779" sldId="310"/>
            <ac:picMk id="13" creationId="{D524B3D1-9317-8F2F-7479-B3C48C3F36AE}"/>
          </ac:picMkLst>
        </pc:picChg>
        <pc:picChg chg="del mod">
          <ac:chgData name="韩景晔" userId="ded93679-235b-4e45-a11d-faf34fb1c87e" providerId="ADAL" clId="{D2FA9C7A-57FB-44ED-9259-21CC663055E8}" dt="2023-01-14T09:36:43.907" v="2547" actId="478"/>
          <ac:picMkLst>
            <pc:docMk/>
            <pc:sldMk cId="3267846779" sldId="310"/>
            <ac:picMk id="16" creationId="{8D02AFC6-2B88-6FB1-C2B5-9F693812DD99}"/>
          </ac:picMkLst>
        </pc:picChg>
        <pc:picChg chg="add mod">
          <ac:chgData name="韩景晔" userId="ded93679-235b-4e45-a11d-faf34fb1c87e" providerId="ADAL" clId="{D2FA9C7A-57FB-44ED-9259-21CC663055E8}" dt="2023-01-14T09:48:35.126" v="2753" actId="1076"/>
          <ac:picMkLst>
            <pc:docMk/>
            <pc:sldMk cId="3267846779" sldId="310"/>
            <ac:picMk id="21" creationId="{55EF1446-936F-506D-8F8D-3D60F9585D4F}"/>
          </ac:picMkLst>
        </pc:picChg>
        <pc:picChg chg="add del mod">
          <ac:chgData name="韩景晔" userId="ded93679-235b-4e45-a11d-faf34fb1c87e" providerId="ADAL" clId="{D2FA9C7A-57FB-44ED-9259-21CC663055E8}" dt="2023-01-14T09:48:35.126" v="2753" actId="1076"/>
          <ac:picMkLst>
            <pc:docMk/>
            <pc:sldMk cId="3267846779" sldId="310"/>
            <ac:picMk id="23" creationId="{17971C66-23AA-C214-5D1D-436501BC80D9}"/>
          </ac:picMkLst>
        </pc:picChg>
        <pc:picChg chg="add mod">
          <ac:chgData name="韩景晔" userId="ded93679-235b-4e45-a11d-faf34fb1c87e" providerId="ADAL" clId="{D2FA9C7A-57FB-44ED-9259-21CC663055E8}" dt="2023-01-14T09:48:35.126" v="2753" actId="1076"/>
          <ac:picMkLst>
            <pc:docMk/>
            <pc:sldMk cId="3267846779" sldId="310"/>
            <ac:picMk id="24" creationId="{A612009E-271C-461B-895A-5DB95DA4631A}"/>
          </ac:picMkLst>
        </pc:picChg>
      </pc:sldChg>
      <pc:sldChg chg="addSp delSp modSp add mod">
        <pc:chgData name="韩景晔" userId="ded93679-235b-4e45-a11d-faf34fb1c87e" providerId="ADAL" clId="{D2FA9C7A-57FB-44ED-9259-21CC663055E8}" dt="2023-01-14T12:23:41.319" v="5500" actId="113"/>
        <pc:sldMkLst>
          <pc:docMk/>
          <pc:sldMk cId="2163623505" sldId="311"/>
        </pc:sldMkLst>
        <pc:spChg chg="mod">
          <ac:chgData name="韩景晔" userId="ded93679-235b-4e45-a11d-faf34fb1c87e" providerId="ADAL" clId="{D2FA9C7A-57FB-44ED-9259-21CC663055E8}" dt="2023-01-14T12:12:30.277" v="5133"/>
          <ac:spMkLst>
            <pc:docMk/>
            <pc:sldMk cId="2163623505" sldId="311"/>
            <ac:spMk id="8" creationId="{C2A048D9-3B00-41A6-0147-83AB2BE58702}"/>
          </ac:spMkLst>
        </pc:spChg>
        <pc:spChg chg="add mod">
          <ac:chgData name="韩景晔" userId="ded93679-235b-4e45-a11d-faf34fb1c87e" providerId="ADAL" clId="{D2FA9C7A-57FB-44ED-9259-21CC663055E8}" dt="2023-01-14T11:43:28.545" v="4074" actId="1076"/>
          <ac:spMkLst>
            <pc:docMk/>
            <pc:sldMk cId="2163623505" sldId="311"/>
            <ac:spMk id="13" creationId="{946C6266-0889-3844-69DE-8AEAE59F0B25}"/>
          </ac:spMkLst>
        </pc:spChg>
        <pc:spChg chg="add mod">
          <ac:chgData name="韩景晔" userId="ded93679-235b-4e45-a11d-faf34fb1c87e" providerId="ADAL" clId="{D2FA9C7A-57FB-44ED-9259-21CC663055E8}" dt="2023-01-14T11:43:33.832" v="4075" actId="1076"/>
          <ac:spMkLst>
            <pc:docMk/>
            <pc:sldMk cId="2163623505" sldId="311"/>
            <ac:spMk id="14" creationId="{565DCF21-C20C-70D3-88FC-A8B5A853B255}"/>
          </ac:spMkLst>
        </pc:spChg>
        <pc:spChg chg="add mod">
          <ac:chgData name="韩景晔" userId="ded93679-235b-4e45-a11d-faf34fb1c87e" providerId="ADAL" clId="{D2FA9C7A-57FB-44ED-9259-21CC663055E8}" dt="2023-01-14T12:21:48.558" v="5488"/>
          <ac:spMkLst>
            <pc:docMk/>
            <pc:sldMk cId="2163623505" sldId="311"/>
            <ac:spMk id="19" creationId="{20539F77-FA24-C766-1952-D7F80AD345CC}"/>
          </ac:spMkLst>
        </pc:spChg>
        <pc:spChg chg="add del mod">
          <ac:chgData name="韩景晔" userId="ded93679-235b-4e45-a11d-faf34fb1c87e" providerId="ADAL" clId="{D2FA9C7A-57FB-44ED-9259-21CC663055E8}" dt="2023-01-14T11:48:35.702" v="4363"/>
          <ac:spMkLst>
            <pc:docMk/>
            <pc:sldMk cId="2163623505" sldId="311"/>
            <ac:spMk id="21" creationId="{E422071F-8015-683F-9A64-A191F23F706B}"/>
          </ac:spMkLst>
        </pc:spChg>
        <pc:spChg chg="add mod">
          <ac:chgData name="韩景晔" userId="ded93679-235b-4e45-a11d-faf34fb1c87e" providerId="ADAL" clId="{D2FA9C7A-57FB-44ED-9259-21CC663055E8}" dt="2023-01-14T11:49:50.145" v="4438" actId="1076"/>
          <ac:spMkLst>
            <pc:docMk/>
            <pc:sldMk cId="2163623505" sldId="311"/>
            <ac:spMk id="23" creationId="{5655AB49-B6B4-E76C-7182-CD9E86F29173}"/>
          </ac:spMkLst>
        </pc:spChg>
        <pc:spChg chg="mod">
          <ac:chgData name="韩景晔" userId="ded93679-235b-4e45-a11d-faf34fb1c87e" providerId="ADAL" clId="{D2FA9C7A-57FB-44ED-9259-21CC663055E8}" dt="2023-01-14T11:40:55.316" v="3964"/>
          <ac:spMkLst>
            <pc:docMk/>
            <pc:sldMk cId="2163623505" sldId="311"/>
            <ac:spMk id="30" creationId="{C9ED724F-09E5-CEBA-261D-BE51770DFC42}"/>
          </ac:spMkLst>
        </pc:spChg>
        <pc:spChg chg="mod">
          <ac:chgData name="韩景晔" userId="ded93679-235b-4e45-a11d-faf34fb1c87e" providerId="ADAL" clId="{D2FA9C7A-57FB-44ED-9259-21CC663055E8}" dt="2023-01-14T11:43:48.559" v="4091"/>
          <ac:spMkLst>
            <pc:docMk/>
            <pc:sldMk cId="2163623505" sldId="311"/>
            <ac:spMk id="36" creationId="{66B85905-2983-88DA-0DE6-B00EB0C602A5}"/>
          </ac:spMkLst>
        </pc:spChg>
        <pc:spChg chg="mod">
          <ac:chgData name="韩景晔" userId="ded93679-235b-4e45-a11d-faf34fb1c87e" providerId="ADAL" clId="{D2FA9C7A-57FB-44ED-9259-21CC663055E8}" dt="2023-01-14T12:23:41.319" v="5500" actId="113"/>
          <ac:spMkLst>
            <pc:docMk/>
            <pc:sldMk cId="2163623505" sldId="311"/>
            <ac:spMk id="39" creationId="{817D385D-3281-B1D5-349C-FA5A66A9645E}"/>
          </ac:spMkLst>
        </pc:spChg>
        <pc:spChg chg="del mod">
          <ac:chgData name="韩景晔" userId="ded93679-235b-4e45-a11d-faf34fb1c87e" providerId="ADAL" clId="{D2FA9C7A-57FB-44ED-9259-21CC663055E8}" dt="2023-01-14T11:44:45.286" v="4171" actId="478"/>
          <ac:spMkLst>
            <pc:docMk/>
            <pc:sldMk cId="2163623505" sldId="311"/>
            <ac:spMk id="40" creationId="{3DA4DEFB-3AA0-C532-D21D-2412C5758917}"/>
          </ac:spMkLst>
        </pc:spChg>
        <pc:graphicFrameChg chg="add mod">
          <ac:chgData name="韩景晔" userId="ded93679-235b-4e45-a11d-faf34fb1c87e" providerId="ADAL" clId="{D2FA9C7A-57FB-44ED-9259-21CC663055E8}" dt="2023-01-14T11:39:56.138" v="3906"/>
          <ac:graphicFrameMkLst>
            <pc:docMk/>
            <pc:sldMk cId="2163623505" sldId="311"/>
            <ac:graphicFrameMk id="4" creationId="{21A7B513-1A59-858E-7483-5FDA4E4846B3}"/>
          </ac:graphicFrameMkLst>
        </pc:graphicFrameChg>
        <pc:picChg chg="add mod">
          <ac:chgData name="韩景晔" userId="ded93679-235b-4e45-a11d-faf34fb1c87e" providerId="ADAL" clId="{D2FA9C7A-57FB-44ED-9259-21CC663055E8}" dt="2023-01-14T11:43:05.186" v="4069" actId="1076"/>
          <ac:picMkLst>
            <pc:docMk/>
            <pc:sldMk cId="2163623505" sldId="311"/>
            <ac:picMk id="6" creationId="{849863D3-26FC-06A8-7487-E8174154C4B8}"/>
          </ac:picMkLst>
        </pc:picChg>
        <pc:picChg chg="add mod">
          <ac:chgData name="韩景晔" userId="ded93679-235b-4e45-a11d-faf34fb1c87e" providerId="ADAL" clId="{D2FA9C7A-57FB-44ED-9259-21CC663055E8}" dt="2023-01-14T11:43:05.186" v="4069" actId="1076"/>
          <ac:picMkLst>
            <pc:docMk/>
            <pc:sldMk cId="2163623505" sldId="311"/>
            <ac:picMk id="12" creationId="{68D7BE2E-A780-C000-E3C3-5C5C336731BF}"/>
          </ac:picMkLst>
        </pc:picChg>
        <pc:picChg chg="del">
          <ac:chgData name="韩景晔" userId="ded93679-235b-4e45-a11d-faf34fb1c87e" providerId="ADAL" clId="{D2FA9C7A-57FB-44ED-9259-21CC663055E8}" dt="2023-01-14T11:10:00.136" v="3873" actId="478"/>
          <ac:picMkLst>
            <pc:docMk/>
            <pc:sldMk cId="2163623505" sldId="311"/>
            <ac:picMk id="29" creationId="{5616C958-8CA2-8E2D-77C2-CAA7A82BB784}"/>
          </ac:picMkLst>
        </pc:picChg>
        <pc:picChg chg="del">
          <ac:chgData name="韩景晔" userId="ded93679-235b-4e45-a11d-faf34fb1c87e" providerId="ADAL" clId="{D2FA9C7A-57FB-44ED-9259-21CC663055E8}" dt="2023-01-14T11:10:00.136" v="3873" actId="478"/>
          <ac:picMkLst>
            <pc:docMk/>
            <pc:sldMk cId="2163623505" sldId="311"/>
            <ac:picMk id="35" creationId="{5733E02B-9DBC-EFF4-9147-AA8D2E29E6FE}"/>
          </ac:picMkLst>
        </pc:picChg>
      </pc:sldChg>
      <pc:sldChg chg="addSp delSp modSp add mod ord">
        <pc:chgData name="韩景晔" userId="ded93679-235b-4e45-a11d-faf34fb1c87e" providerId="ADAL" clId="{D2FA9C7A-57FB-44ED-9259-21CC663055E8}" dt="2023-01-14T12:24:19.097" v="5518"/>
        <pc:sldMkLst>
          <pc:docMk/>
          <pc:sldMk cId="3256486541" sldId="312"/>
        </pc:sldMkLst>
        <pc:spChg chg="add mod">
          <ac:chgData name="韩景晔" userId="ded93679-235b-4e45-a11d-faf34fb1c87e" providerId="ADAL" clId="{D2FA9C7A-57FB-44ED-9259-21CC663055E8}" dt="2023-01-14T12:15:02.745" v="5240" actId="1076"/>
          <ac:spMkLst>
            <pc:docMk/>
            <pc:sldMk cId="3256486541" sldId="312"/>
            <ac:spMk id="6" creationId="{2827543D-5D44-1082-CF0E-6DDC4A7ED71F}"/>
          </ac:spMkLst>
        </pc:spChg>
        <pc:spChg chg="del mod">
          <ac:chgData name="韩景晔" userId="ded93679-235b-4e45-a11d-faf34fb1c87e" providerId="ADAL" clId="{D2FA9C7A-57FB-44ED-9259-21CC663055E8}" dt="2023-01-14T12:12:44.606" v="5137" actId="478"/>
          <ac:spMkLst>
            <pc:docMk/>
            <pc:sldMk cId="3256486541" sldId="312"/>
            <ac:spMk id="8" creationId="{C2A048D9-3B00-41A6-0147-83AB2BE58702}"/>
          </ac:spMkLst>
        </pc:spChg>
        <pc:spChg chg="del">
          <ac:chgData name="韩景晔" userId="ded93679-235b-4e45-a11d-faf34fb1c87e" providerId="ADAL" clId="{D2FA9C7A-57FB-44ED-9259-21CC663055E8}" dt="2023-01-14T12:12:44.606" v="5137" actId="478"/>
          <ac:spMkLst>
            <pc:docMk/>
            <pc:sldMk cId="3256486541" sldId="312"/>
            <ac:spMk id="9" creationId="{0E0EAB19-F913-1F90-C6BC-96539E24B49F}"/>
          </ac:spMkLst>
        </pc:spChg>
        <pc:spChg chg="del">
          <ac:chgData name="韩景晔" userId="ded93679-235b-4e45-a11d-faf34fb1c87e" providerId="ADAL" clId="{D2FA9C7A-57FB-44ED-9259-21CC663055E8}" dt="2023-01-14T12:12:44.606" v="5137" actId="478"/>
          <ac:spMkLst>
            <pc:docMk/>
            <pc:sldMk cId="3256486541" sldId="312"/>
            <ac:spMk id="10" creationId="{2E6A77E3-2AB6-11D3-DD7C-F197045FB316}"/>
          </ac:spMkLst>
        </pc:spChg>
        <pc:spChg chg="del">
          <ac:chgData name="韩景晔" userId="ded93679-235b-4e45-a11d-faf34fb1c87e" providerId="ADAL" clId="{D2FA9C7A-57FB-44ED-9259-21CC663055E8}" dt="2023-01-14T12:12:44.606" v="5137" actId="478"/>
          <ac:spMkLst>
            <pc:docMk/>
            <pc:sldMk cId="3256486541" sldId="312"/>
            <ac:spMk id="11" creationId="{3FBE40A2-8571-FC27-949C-B87FB5BEC6D0}"/>
          </ac:spMkLst>
        </pc:spChg>
        <pc:spChg chg="add mod">
          <ac:chgData name="韩景晔" userId="ded93679-235b-4e45-a11d-faf34fb1c87e" providerId="ADAL" clId="{D2FA9C7A-57FB-44ED-9259-21CC663055E8}" dt="2023-01-14T12:15:04.590" v="5241" actId="1076"/>
          <ac:spMkLst>
            <pc:docMk/>
            <pc:sldMk cId="3256486541" sldId="312"/>
            <ac:spMk id="12" creationId="{35C740EA-BE39-7217-07CA-1EC579AEEAF1}"/>
          </ac:spMkLst>
        </pc:spChg>
        <pc:spChg chg="del">
          <ac:chgData name="韩景晔" userId="ded93679-235b-4e45-a11d-faf34fb1c87e" providerId="ADAL" clId="{D2FA9C7A-57FB-44ED-9259-21CC663055E8}" dt="2023-01-14T12:12:44.606" v="5137" actId="478"/>
          <ac:spMkLst>
            <pc:docMk/>
            <pc:sldMk cId="3256486541" sldId="312"/>
            <ac:spMk id="15" creationId="{0D3E7F1F-F6E1-24EB-BD5B-9E76A214DCE9}"/>
          </ac:spMkLst>
        </pc:spChg>
        <pc:spChg chg="del">
          <ac:chgData name="韩景晔" userId="ded93679-235b-4e45-a11d-faf34fb1c87e" providerId="ADAL" clId="{D2FA9C7A-57FB-44ED-9259-21CC663055E8}" dt="2023-01-14T12:12:44.606" v="5137" actId="478"/>
          <ac:spMkLst>
            <pc:docMk/>
            <pc:sldMk cId="3256486541" sldId="312"/>
            <ac:spMk id="17" creationId="{2A4E7A37-DB62-0D12-6613-08EBB24B4CB3}"/>
          </ac:spMkLst>
        </pc:spChg>
        <pc:spChg chg="del">
          <ac:chgData name="韩景晔" userId="ded93679-235b-4e45-a11d-faf34fb1c87e" providerId="ADAL" clId="{D2FA9C7A-57FB-44ED-9259-21CC663055E8}" dt="2023-01-14T12:12:44.606" v="5137" actId="478"/>
          <ac:spMkLst>
            <pc:docMk/>
            <pc:sldMk cId="3256486541" sldId="312"/>
            <ac:spMk id="18" creationId="{828A79BC-BF2B-212E-C67C-98245DBDD04C}"/>
          </ac:spMkLst>
        </pc:spChg>
        <pc:graphicFrameChg chg="del">
          <ac:chgData name="韩景晔" userId="ded93679-235b-4e45-a11d-faf34fb1c87e" providerId="ADAL" clId="{D2FA9C7A-57FB-44ED-9259-21CC663055E8}" dt="2023-01-14T12:03:04.734" v="4806" actId="478"/>
          <ac:graphicFrameMkLst>
            <pc:docMk/>
            <pc:sldMk cId="3256486541" sldId="312"/>
            <ac:graphicFrameMk id="4" creationId="{DB1D48E6-4547-5306-1A59-4D3949846FAB}"/>
          </ac:graphicFrameMkLst>
        </pc:graphicFrameChg>
        <pc:picChg chg="del">
          <ac:chgData name="韩景晔" userId="ded93679-235b-4e45-a11d-faf34fb1c87e" providerId="ADAL" clId="{D2FA9C7A-57FB-44ED-9259-21CC663055E8}" dt="2023-01-14T12:12:44.606" v="5137" actId="478"/>
          <ac:picMkLst>
            <pc:docMk/>
            <pc:sldMk cId="3256486541" sldId="312"/>
            <ac:picMk id="3" creationId="{8866D4E4-3F2D-4220-1AA3-ACECEB99EEFA}"/>
          </ac:picMkLst>
        </pc:picChg>
        <pc:picChg chg="del">
          <ac:chgData name="韩景晔" userId="ded93679-235b-4e45-a11d-faf34fb1c87e" providerId="ADAL" clId="{D2FA9C7A-57FB-44ED-9259-21CC663055E8}" dt="2023-01-14T12:12:44.606" v="5137" actId="478"/>
          <ac:picMkLst>
            <pc:docMk/>
            <pc:sldMk cId="3256486541" sldId="312"/>
            <ac:picMk id="5" creationId="{04662E97-88E0-18DD-4989-04147F33293F}"/>
          </ac:picMkLst>
        </pc:picChg>
        <pc:cxnChg chg="del">
          <ac:chgData name="韩景晔" userId="ded93679-235b-4e45-a11d-faf34fb1c87e" providerId="ADAL" clId="{D2FA9C7A-57FB-44ED-9259-21CC663055E8}" dt="2023-01-14T12:12:44.606" v="5137" actId="478"/>
          <ac:cxnSpMkLst>
            <pc:docMk/>
            <pc:sldMk cId="3256486541" sldId="312"/>
            <ac:cxnSpMk id="2" creationId="{F9AF604C-4C30-04E5-EFED-1E01C1213DEF}"/>
          </ac:cxnSpMkLst>
        </pc:cxnChg>
        <pc:cxnChg chg="del">
          <ac:chgData name="韩景晔" userId="ded93679-235b-4e45-a11d-faf34fb1c87e" providerId="ADAL" clId="{D2FA9C7A-57FB-44ED-9259-21CC663055E8}" dt="2023-01-14T12:12:44.606" v="5137" actId="478"/>
          <ac:cxnSpMkLst>
            <pc:docMk/>
            <pc:sldMk cId="3256486541" sldId="312"/>
            <ac:cxnSpMk id="7" creationId="{538064EE-F544-02F5-6BB7-A0F86F470F07}"/>
          </ac:cxnSpMkLst>
        </pc:cxnChg>
      </pc:sldChg>
      <pc:sldChg chg="addSp delSp modSp add mod">
        <pc:chgData name="韩景晔" userId="ded93679-235b-4e45-a11d-faf34fb1c87e" providerId="ADAL" clId="{D2FA9C7A-57FB-44ED-9259-21CC663055E8}" dt="2023-01-14T12:30:25.540" v="5869"/>
        <pc:sldMkLst>
          <pc:docMk/>
          <pc:sldMk cId="324071283" sldId="313"/>
        </pc:sldMkLst>
        <pc:spChg chg="add del">
          <ac:chgData name="韩景晔" userId="ded93679-235b-4e45-a11d-faf34fb1c87e" providerId="ADAL" clId="{D2FA9C7A-57FB-44ED-9259-21CC663055E8}" dt="2023-01-14T12:25:01.907" v="5527" actId="478"/>
          <ac:spMkLst>
            <pc:docMk/>
            <pc:sldMk cId="324071283" sldId="313"/>
            <ac:spMk id="13" creationId="{946C6266-0889-3844-69DE-8AEAE59F0B25}"/>
          </ac:spMkLst>
        </pc:spChg>
        <pc:spChg chg="add del">
          <ac:chgData name="韩景晔" userId="ded93679-235b-4e45-a11d-faf34fb1c87e" providerId="ADAL" clId="{D2FA9C7A-57FB-44ED-9259-21CC663055E8}" dt="2023-01-14T12:25:01.907" v="5527" actId="478"/>
          <ac:spMkLst>
            <pc:docMk/>
            <pc:sldMk cId="324071283" sldId="313"/>
            <ac:spMk id="14" creationId="{565DCF21-C20C-70D3-88FC-A8B5A853B255}"/>
          </ac:spMkLst>
        </pc:spChg>
        <pc:spChg chg="add del">
          <ac:chgData name="韩景晔" userId="ded93679-235b-4e45-a11d-faf34fb1c87e" providerId="ADAL" clId="{D2FA9C7A-57FB-44ED-9259-21CC663055E8}" dt="2023-01-14T12:25:01.907" v="5527" actId="478"/>
          <ac:spMkLst>
            <pc:docMk/>
            <pc:sldMk cId="324071283" sldId="313"/>
            <ac:spMk id="19" creationId="{20539F77-FA24-C766-1952-D7F80AD345CC}"/>
          </ac:spMkLst>
        </pc:spChg>
        <pc:spChg chg="add del">
          <ac:chgData name="韩景晔" userId="ded93679-235b-4e45-a11d-faf34fb1c87e" providerId="ADAL" clId="{D2FA9C7A-57FB-44ED-9259-21CC663055E8}" dt="2023-01-14T12:25:01.907" v="5527" actId="478"/>
          <ac:spMkLst>
            <pc:docMk/>
            <pc:sldMk cId="324071283" sldId="313"/>
            <ac:spMk id="23" creationId="{5655AB49-B6B4-E76C-7182-CD9E86F29173}"/>
          </ac:spMkLst>
        </pc:spChg>
        <pc:spChg chg="mod">
          <ac:chgData name="韩景晔" userId="ded93679-235b-4e45-a11d-faf34fb1c87e" providerId="ADAL" clId="{D2FA9C7A-57FB-44ED-9259-21CC663055E8}" dt="2023-01-14T12:30:25.540" v="5869"/>
          <ac:spMkLst>
            <pc:docMk/>
            <pc:sldMk cId="324071283" sldId="313"/>
            <ac:spMk id="30" creationId="{C9ED724F-09E5-CEBA-261D-BE51770DFC42}"/>
          </ac:spMkLst>
        </pc:spChg>
        <pc:spChg chg="add del mod">
          <ac:chgData name="韩景晔" userId="ded93679-235b-4e45-a11d-faf34fb1c87e" providerId="ADAL" clId="{D2FA9C7A-57FB-44ED-9259-21CC663055E8}" dt="2023-01-14T12:30:01.920" v="5847" actId="20577"/>
          <ac:spMkLst>
            <pc:docMk/>
            <pc:sldMk cId="324071283" sldId="313"/>
            <ac:spMk id="36" creationId="{66B85905-2983-88DA-0DE6-B00EB0C602A5}"/>
          </ac:spMkLst>
        </pc:spChg>
        <pc:spChg chg="add del">
          <ac:chgData name="韩景晔" userId="ded93679-235b-4e45-a11d-faf34fb1c87e" providerId="ADAL" clId="{D2FA9C7A-57FB-44ED-9259-21CC663055E8}" dt="2023-01-14T12:25:01.907" v="5527" actId="478"/>
          <ac:spMkLst>
            <pc:docMk/>
            <pc:sldMk cId="324071283" sldId="313"/>
            <ac:spMk id="39" creationId="{817D385D-3281-B1D5-349C-FA5A66A9645E}"/>
          </ac:spMkLst>
        </pc:spChg>
        <pc:picChg chg="add del">
          <ac:chgData name="韩景晔" userId="ded93679-235b-4e45-a11d-faf34fb1c87e" providerId="ADAL" clId="{D2FA9C7A-57FB-44ED-9259-21CC663055E8}" dt="2023-01-14T12:25:01.907" v="5527" actId="478"/>
          <ac:picMkLst>
            <pc:docMk/>
            <pc:sldMk cId="324071283" sldId="313"/>
            <ac:picMk id="6" creationId="{849863D3-26FC-06A8-7487-E8174154C4B8}"/>
          </ac:picMkLst>
        </pc:picChg>
        <pc:picChg chg="add del">
          <ac:chgData name="韩景晔" userId="ded93679-235b-4e45-a11d-faf34fb1c87e" providerId="ADAL" clId="{D2FA9C7A-57FB-44ED-9259-21CC663055E8}" dt="2023-01-14T12:25:01.907" v="5527" actId="478"/>
          <ac:picMkLst>
            <pc:docMk/>
            <pc:sldMk cId="324071283" sldId="313"/>
            <ac:picMk id="12" creationId="{68D7BE2E-A780-C000-E3C3-5C5C336731BF}"/>
          </ac:picMkLst>
        </pc:picChg>
      </pc:sldChg>
    </pc:docChg>
  </pc:docChgLst>
  <pc:docChgLst>
    <pc:chgData name="韩景晔" userId="ded93679-235b-4e45-a11d-faf34fb1c87e" providerId="ADAL" clId="{9DD17AAB-B791-4253-A391-BE9878A93ECC}"/>
    <pc:docChg chg="undo redo custSel addSld delSld modSld sldOrd">
      <pc:chgData name="韩景晔" userId="ded93679-235b-4e45-a11d-faf34fb1c87e" providerId="ADAL" clId="{9DD17AAB-B791-4253-A391-BE9878A93ECC}" dt="2023-01-24T10:49:22.234" v="11835" actId="478"/>
      <pc:docMkLst>
        <pc:docMk/>
      </pc:docMkLst>
      <pc:sldChg chg="addSp delSp modSp del mod">
        <pc:chgData name="韩景晔" userId="ded93679-235b-4e45-a11d-faf34fb1c87e" providerId="ADAL" clId="{9DD17AAB-B791-4253-A391-BE9878A93ECC}" dt="2023-01-16T13:38:23.966" v="63" actId="47"/>
        <pc:sldMkLst>
          <pc:docMk/>
          <pc:sldMk cId="3905765973" sldId="273"/>
        </pc:sldMkLst>
        <pc:spChg chg="mod">
          <ac:chgData name="韩景晔" userId="ded93679-235b-4e45-a11d-faf34fb1c87e" providerId="ADAL" clId="{9DD17AAB-B791-4253-A391-BE9878A93ECC}" dt="2023-01-16T13:26:27.771" v="48" actId="6549"/>
          <ac:spMkLst>
            <pc:docMk/>
            <pc:sldMk cId="3905765973" sldId="273"/>
            <ac:spMk id="4" creationId="{95EB5E99-6A11-E449-FA65-4170C189647E}"/>
          </ac:spMkLst>
        </pc:spChg>
        <pc:picChg chg="add mod">
          <ac:chgData name="韩景晔" userId="ded93679-235b-4e45-a11d-faf34fb1c87e" providerId="ADAL" clId="{9DD17AAB-B791-4253-A391-BE9878A93ECC}" dt="2023-01-16T13:27:05.237" v="55" actId="1076"/>
          <ac:picMkLst>
            <pc:docMk/>
            <pc:sldMk cId="3905765973" sldId="273"/>
            <ac:picMk id="2" creationId="{F6AF19EC-061C-F5C1-EEE0-FDFD2106478A}"/>
          </ac:picMkLst>
        </pc:picChg>
        <pc:picChg chg="mod">
          <ac:chgData name="韩景晔" userId="ded93679-235b-4e45-a11d-faf34fb1c87e" providerId="ADAL" clId="{9DD17AAB-B791-4253-A391-BE9878A93ECC}" dt="2023-01-16T13:27:01.991" v="54" actId="1076"/>
          <ac:picMkLst>
            <pc:docMk/>
            <pc:sldMk cId="3905765973" sldId="273"/>
            <ac:picMk id="5" creationId="{270B75DB-BC4F-3C0A-F2F4-862DAF7B2BA8}"/>
          </ac:picMkLst>
        </pc:picChg>
        <pc:picChg chg="del">
          <ac:chgData name="韩景晔" userId="ded93679-235b-4e45-a11d-faf34fb1c87e" providerId="ADAL" clId="{9DD17AAB-B791-4253-A391-BE9878A93ECC}" dt="2023-01-16T13:26:07.881" v="41" actId="478"/>
          <ac:picMkLst>
            <pc:docMk/>
            <pc:sldMk cId="3905765973" sldId="273"/>
            <ac:picMk id="6" creationId="{2542217F-D764-761F-8346-5720C8FA0D98}"/>
          </ac:picMkLst>
        </pc:picChg>
      </pc:sldChg>
      <pc:sldChg chg="del">
        <pc:chgData name="韩景晔" userId="ded93679-235b-4e45-a11d-faf34fb1c87e" providerId="ADAL" clId="{9DD17AAB-B791-4253-A391-BE9878A93ECC}" dt="2023-01-16T13:27:24.070" v="56" actId="47"/>
        <pc:sldMkLst>
          <pc:docMk/>
          <pc:sldMk cId="962302774" sldId="274"/>
        </pc:sldMkLst>
      </pc:sldChg>
      <pc:sldChg chg="del">
        <pc:chgData name="韩景晔" userId="ded93679-235b-4e45-a11d-faf34fb1c87e" providerId="ADAL" clId="{9DD17AAB-B791-4253-A391-BE9878A93ECC}" dt="2023-01-16T13:27:24.738" v="57" actId="47"/>
        <pc:sldMkLst>
          <pc:docMk/>
          <pc:sldMk cId="846131442" sldId="286"/>
        </pc:sldMkLst>
      </pc:sldChg>
      <pc:sldChg chg="del">
        <pc:chgData name="韩景晔" userId="ded93679-235b-4e45-a11d-faf34fb1c87e" providerId="ADAL" clId="{9DD17AAB-B791-4253-A391-BE9878A93ECC}" dt="2023-01-16T13:27:25.572" v="58" actId="47"/>
        <pc:sldMkLst>
          <pc:docMk/>
          <pc:sldMk cId="3813540282" sldId="287"/>
        </pc:sldMkLst>
      </pc:sldChg>
      <pc:sldChg chg="del">
        <pc:chgData name="韩景晔" userId="ded93679-235b-4e45-a11d-faf34fb1c87e" providerId="ADAL" clId="{9DD17AAB-B791-4253-A391-BE9878A93ECC}" dt="2023-01-16T13:27:26.692" v="59" actId="47"/>
        <pc:sldMkLst>
          <pc:docMk/>
          <pc:sldMk cId="1367423107" sldId="288"/>
        </pc:sldMkLst>
      </pc:sldChg>
      <pc:sldChg chg="modSp del mod">
        <pc:chgData name="韩景晔" userId="ded93679-235b-4e45-a11d-faf34fb1c87e" providerId="ADAL" clId="{9DD17AAB-B791-4253-A391-BE9878A93ECC}" dt="2023-01-23T10:23:46.418" v="1998" actId="47"/>
        <pc:sldMkLst>
          <pc:docMk/>
          <pc:sldMk cId="1220121479" sldId="289"/>
        </pc:sldMkLst>
        <pc:spChg chg="mod">
          <ac:chgData name="韩景晔" userId="ded93679-235b-4e45-a11d-faf34fb1c87e" providerId="ADAL" clId="{9DD17AAB-B791-4253-A391-BE9878A93ECC}" dt="2023-01-23T10:01:18.266" v="1534" actId="14100"/>
          <ac:spMkLst>
            <pc:docMk/>
            <pc:sldMk cId="1220121479" sldId="289"/>
            <ac:spMk id="4" creationId="{6E93D915-42D3-7CEF-DA3F-65B48B808381}"/>
          </ac:spMkLst>
        </pc:spChg>
        <pc:spChg chg="mod">
          <ac:chgData name="韩景晔" userId="ded93679-235b-4e45-a11d-faf34fb1c87e" providerId="ADAL" clId="{9DD17AAB-B791-4253-A391-BE9878A93ECC}" dt="2023-01-16T16:25:24.985" v="1387" actId="14100"/>
          <ac:spMkLst>
            <pc:docMk/>
            <pc:sldMk cId="1220121479" sldId="289"/>
            <ac:spMk id="6" creationId="{860437A5-19F0-42F2-C17B-E75B6E946EFE}"/>
          </ac:spMkLst>
        </pc:spChg>
      </pc:sldChg>
      <pc:sldChg chg="del">
        <pc:chgData name="韩景晔" userId="ded93679-235b-4e45-a11d-faf34fb1c87e" providerId="ADAL" clId="{9DD17AAB-B791-4253-A391-BE9878A93ECC}" dt="2023-01-23T13:21:23.967" v="2551" actId="47"/>
        <pc:sldMkLst>
          <pc:docMk/>
          <pc:sldMk cId="3139735981" sldId="290"/>
        </pc:sldMkLst>
      </pc:sldChg>
      <pc:sldChg chg="del">
        <pc:chgData name="韩景晔" userId="ded93679-235b-4e45-a11d-faf34fb1c87e" providerId="ADAL" clId="{9DD17AAB-B791-4253-A391-BE9878A93ECC}" dt="2023-01-23T13:07:44.042" v="2121" actId="47"/>
        <pc:sldMkLst>
          <pc:docMk/>
          <pc:sldMk cId="2390067276" sldId="291"/>
        </pc:sldMkLst>
      </pc:sldChg>
      <pc:sldChg chg="modSp del mod">
        <pc:chgData name="韩景晔" userId="ded93679-235b-4e45-a11d-faf34fb1c87e" providerId="ADAL" clId="{9DD17AAB-B791-4253-A391-BE9878A93ECC}" dt="2023-01-23T14:39:57.155" v="4428" actId="47"/>
        <pc:sldMkLst>
          <pc:docMk/>
          <pc:sldMk cId="3218783103" sldId="292"/>
        </pc:sldMkLst>
        <pc:spChg chg="mod">
          <ac:chgData name="韩景晔" userId="ded93679-235b-4e45-a11d-faf34fb1c87e" providerId="ADAL" clId="{9DD17AAB-B791-4253-A391-BE9878A93ECC}" dt="2023-01-23T13:08:16.298" v="2123" actId="1076"/>
          <ac:spMkLst>
            <pc:docMk/>
            <pc:sldMk cId="3218783103" sldId="292"/>
            <ac:spMk id="39" creationId="{4A05C454-AE46-E0EC-9FCF-5867F128E9FD}"/>
          </ac:spMkLst>
        </pc:spChg>
      </pc:sldChg>
      <pc:sldChg chg="del">
        <pc:chgData name="韩景晔" userId="ded93679-235b-4e45-a11d-faf34fb1c87e" providerId="ADAL" clId="{9DD17AAB-B791-4253-A391-BE9878A93ECC}" dt="2023-01-23T14:36:07.624" v="4313" actId="47"/>
        <pc:sldMkLst>
          <pc:docMk/>
          <pc:sldMk cId="1477150206" sldId="293"/>
        </pc:sldMkLst>
      </pc:sldChg>
      <pc:sldChg chg="del">
        <pc:chgData name="韩景晔" userId="ded93679-235b-4e45-a11d-faf34fb1c87e" providerId="ADAL" clId="{9DD17AAB-B791-4253-A391-BE9878A93ECC}" dt="2023-01-23T14:44:15.420" v="4578" actId="47"/>
        <pc:sldMkLst>
          <pc:docMk/>
          <pc:sldMk cId="848170875" sldId="294"/>
        </pc:sldMkLst>
      </pc:sldChg>
      <pc:sldChg chg="addSp delSp modSp del mod">
        <pc:chgData name="韩景晔" userId="ded93679-235b-4e45-a11d-faf34fb1c87e" providerId="ADAL" clId="{9DD17AAB-B791-4253-A391-BE9878A93ECC}" dt="2023-01-23T16:45:13.892" v="5896" actId="47"/>
        <pc:sldMkLst>
          <pc:docMk/>
          <pc:sldMk cId="1066107045" sldId="298"/>
        </pc:sldMkLst>
        <pc:spChg chg="mod">
          <ac:chgData name="韩景晔" userId="ded93679-235b-4e45-a11d-faf34fb1c87e" providerId="ADAL" clId="{9DD17AAB-B791-4253-A391-BE9878A93ECC}" dt="2023-01-23T15:24:42.188" v="5436" actId="20577"/>
          <ac:spMkLst>
            <pc:docMk/>
            <pc:sldMk cId="1066107045" sldId="298"/>
            <ac:spMk id="30" creationId="{C9ED724F-09E5-CEBA-261D-BE51770DFC42}"/>
          </ac:spMkLst>
        </pc:spChg>
        <pc:spChg chg="mod">
          <ac:chgData name="韩景晔" userId="ded93679-235b-4e45-a11d-faf34fb1c87e" providerId="ADAL" clId="{9DD17AAB-B791-4253-A391-BE9878A93ECC}" dt="2023-01-23T15:33:11.635" v="5451" actId="1076"/>
          <ac:spMkLst>
            <pc:docMk/>
            <pc:sldMk cId="1066107045" sldId="298"/>
            <ac:spMk id="43" creationId="{1E007A20-375A-BF13-B632-1323197EDB75}"/>
          </ac:spMkLst>
        </pc:spChg>
        <pc:graphicFrameChg chg="add del mod">
          <ac:chgData name="韩景晔" userId="ded93679-235b-4e45-a11d-faf34fb1c87e" providerId="ADAL" clId="{9DD17AAB-B791-4253-A391-BE9878A93ECC}" dt="2023-01-23T15:32:14.484" v="5445"/>
          <ac:graphicFrameMkLst>
            <pc:docMk/>
            <pc:sldMk cId="1066107045" sldId="298"/>
            <ac:graphicFrameMk id="6" creationId="{E3E21EC7-4B91-B68D-0AF1-C8FD9FC82DC1}"/>
          </ac:graphicFrameMkLst>
        </pc:graphicFrameChg>
        <pc:picChg chg="add del mod">
          <ac:chgData name="韩景晔" userId="ded93679-235b-4e45-a11d-faf34fb1c87e" providerId="ADAL" clId="{9DD17AAB-B791-4253-A391-BE9878A93ECC}" dt="2023-01-23T15:32:13.441" v="5443" actId="478"/>
          <ac:picMkLst>
            <pc:docMk/>
            <pc:sldMk cId="1066107045" sldId="298"/>
            <ac:picMk id="4" creationId="{EDCA7F2B-4BAA-A025-ED33-CC92D10DB991}"/>
          </ac:picMkLst>
        </pc:picChg>
        <pc:picChg chg="add mod">
          <ac:chgData name="韩景晔" userId="ded93679-235b-4e45-a11d-faf34fb1c87e" providerId="ADAL" clId="{9DD17AAB-B791-4253-A391-BE9878A93ECC}" dt="2023-01-23T15:32:24.929" v="5450" actId="14100"/>
          <ac:picMkLst>
            <pc:docMk/>
            <pc:sldMk cId="1066107045" sldId="298"/>
            <ac:picMk id="12" creationId="{48032E60-D7E0-ECEA-9755-6E29F42487A4}"/>
          </ac:picMkLst>
        </pc:picChg>
        <pc:picChg chg="del">
          <ac:chgData name="韩景晔" userId="ded93679-235b-4e45-a11d-faf34fb1c87e" providerId="ADAL" clId="{9DD17AAB-B791-4253-A391-BE9878A93ECC}" dt="2023-01-23T15:30:39.352" v="5437" actId="478"/>
          <ac:picMkLst>
            <pc:docMk/>
            <pc:sldMk cId="1066107045" sldId="298"/>
            <ac:picMk id="47" creationId="{D62957A5-CD30-BF2E-D469-E78879A4729C}"/>
          </ac:picMkLst>
        </pc:picChg>
      </pc:sldChg>
      <pc:sldChg chg="modSp del mod">
        <pc:chgData name="韩景晔" userId="ded93679-235b-4e45-a11d-faf34fb1c87e" providerId="ADAL" clId="{9DD17AAB-B791-4253-A391-BE9878A93ECC}" dt="2023-01-23T17:09:28.201" v="6790" actId="47"/>
        <pc:sldMkLst>
          <pc:docMk/>
          <pc:sldMk cId="2032031212" sldId="299"/>
        </pc:sldMkLst>
        <pc:spChg chg="mod">
          <ac:chgData name="韩景晔" userId="ded93679-235b-4e45-a11d-faf34fb1c87e" providerId="ADAL" clId="{9DD17AAB-B791-4253-A391-BE9878A93ECC}" dt="2023-01-23T17:07:19.434" v="6764" actId="1076"/>
          <ac:spMkLst>
            <pc:docMk/>
            <pc:sldMk cId="2032031212" sldId="299"/>
            <ac:spMk id="12" creationId="{4E0EC1E2-6C90-C5E1-0A8C-F96ABD424228}"/>
          </ac:spMkLst>
        </pc:spChg>
        <pc:spChg chg="mod">
          <ac:chgData name="韩景晔" userId="ded93679-235b-4e45-a11d-faf34fb1c87e" providerId="ADAL" clId="{9DD17AAB-B791-4253-A391-BE9878A93ECC}" dt="2023-01-23T17:07:32.191" v="6781" actId="20577"/>
          <ac:spMkLst>
            <pc:docMk/>
            <pc:sldMk cId="2032031212" sldId="299"/>
            <ac:spMk id="14" creationId="{F475DDDE-7BFF-ADD7-D166-5A317EBE8CDB}"/>
          </ac:spMkLst>
        </pc:spChg>
        <pc:picChg chg="mod">
          <ac:chgData name="韩景晔" userId="ded93679-235b-4e45-a11d-faf34fb1c87e" providerId="ADAL" clId="{9DD17AAB-B791-4253-A391-BE9878A93ECC}" dt="2023-01-23T17:07:19.434" v="6764" actId="1076"/>
          <ac:picMkLst>
            <pc:docMk/>
            <pc:sldMk cId="2032031212" sldId="299"/>
            <ac:picMk id="13" creationId="{94A247AB-DC25-F235-50F7-9F5337A09F58}"/>
          </ac:picMkLst>
        </pc:picChg>
      </pc:sldChg>
      <pc:sldChg chg="del">
        <pc:chgData name="韩景晔" userId="ded93679-235b-4e45-a11d-faf34fb1c87e" providerId="ADAL" clId="{9DD17AAB-B791-4253-A391-BE9878A93ECC}" dt="2023-01-23T14:59:00.896" v="4710" actId="47"/>
        <pc:sldMkLst>
          <pc:docMk/>
          <pc:sldMk cId="3581926413" sldId="300"/>
        </pc:sldMkLst>
      </pc:sldChg>
      <pc:sldChg chg="del">
        <pc:chgData name="韩景晔" userId="ded93679-235b-4e45-a11d-faf34fb1c87e" providerId="ADAL" clId="{9DD17AAB-B791-4253-A391-BE9878A93ECC}" dt="2023-01-23T17:09:23.540" v="6789" actId="47"/>
        <pc:sldMkLst>
          <pc:docMk/>
          <pc:sldMk cId="1696666079" sldId="302"/>
        </pc:sldMkLst>
      </pc:sldChg>
      <pc:sldChg chg="del">
        <pc:chgData name="韩景晔" userId="ded93679-235b-4e45-a11d-faf34fb1c87e" providerId="ADAL" clId="{9DD17AAB-B791-4253-A391-BE9878A93ECC}" dt="2023-01-23T14:16:06.504" v="3684" actId="47"/>
        <pc:sldMkLst>
          <pc:docMk/>
          <pc:sldMk cId="884299" sldId="307"/>
        </pc:sldMkLst>
      </pc:sldChg>
      <pc:sldChg chg="del">
        <pc:chgData name="韩景晔" userId="ded93679-235b-4e45-a11d-faf34fb1c87e" providerId="ADAL" clId="{9DD17AAB-B791-4253-A391-BE9878A93ECC}" dt="2023-01-23T15:11:25.454" v="4961" actId="47"/>
        <pc:sldMkLst>
          <pc:docMk/>
          <pc:sldMk cId="1125225572" sldId="308"/>
        </pc:sldMkLst>
      </pc:sldChg>
      <pc:sldChg chg="addSp delSp modSp mod">
        <pc:chgData name="韩景晔" userId="ded93679-235b-4e45-a11d-faf34fb1c87e" providerId="ADAL" clId="{9DD17AAB-B791-4253-A391-BE9878A93ECC}" dt="2023-01-24T09:12:52.524" v="6953" actId="1076"/>
        <pc:sldMkLst>
          <pc:docMk/>
          <pc:sldMk cId="3873419370" sldId="309"/>
        </pc:sldMkLst>
        <pc:spChg chg="add del mod">
          <ac:chgData name="韩景晔" userId="ded93679-235b-4e45-a11d-faf34fb1c87e" providerId="ADAL" clId="{9DD17AAB-B791-4253-A391-BE9878A93ECC}" dt="2023-01-23T14:17:04.114" v="3693" actId="478"/>
          <ac:spMkLst>
            <pc:docMk/>
            <pc:sldMk cId="3873419370" sldId="309"/>
            <ac:spMk id="4" creationId="{CB7DD537-1930-28BA-823A-3F4E41E1DA04}"/>
          </ac:spMkLst>
        </pc:spChg>
        <pc:spChg chg="add del mod">
          <ac:chgData name="韩景晔" userId="ded93679-235b-4e45-a11d-faf34fb1c87e" providerId="ADAL" clId="{9DD17AAB-B791-4253-A391-BE9878A93ECC}" dt="2023-01-23T14:17:04.114" v="3693" actId="478"/>
          <ac:spMkLst>
            <pc:docMk/>
            <pc:sldMk cId="3873419370" sldId="309"/>
            <ac:spMk id="6" creationId="{61F81ABB-AEFF-9F4E-9A42-BE0947EC23A7}"/>
          </ac:spMkLst>
        </pc:spChg>
        <pc:spChg chg="del">
          <ac:chgData name="韩景晔" userId="ded93679-235b-4e45-a11d-faf34fb1c87e" providerId="ADAL" clId="{9DD17AAB-B791-4253-A391-BE9878A93ECC}" dt="2023-01-23T14:16:46.522" v="3688" actId="478"/>
          <ac:spMkLst>
            <pc:docMk/>
            <pc:sldMk cId="3873419370" sldId="309"/>
            <ac:spMk id="8" creationId="{C2A048D9-3B00-41A6-0147-83AB2BE58702}"/>
          </ac:spMkLst>
        </pc:spChg>
        <pc:spChg chg="del">
          <ac:chgData name="韩景晔" userId="ded93679-235b-4e45-a11d-faf34fb1c87e" providerId="ADAL" clId="{9DD17AAB-B791-4253-A391-BE9878A93ECC}" dt="2023-01-23T14:16:46.522" v="3688" actId="478"/>
          <ac:spMkLst>
            <pc:docMk/>
            <pc:sldMk cId="3873419370" sldId="309"/>
            <ac:spMk id="9" creationId="{0E0EAB19-F913-1F90-C6BC-96539E24B49F}"/>
          </ac:spMkLst>
        </pc:spChg>
        <pc:spChg chg="del">
          <ac:chgData name="韩景晔" userId="ded93679-235b-4e45-a11d-faf34fb1c87e" providerId="ADAL" clId="{9DD17AAB-B791-4253-A391-BE9878A93ECC}" dt="2023-01-23T14:16:46.522" v="3688" actId="478"/>
          <ac:spMkLst>
            <pc:docMk/>
            <pc:sldMk cId="3873419370" sldId="309"/>
            <ac:spMk id="10" creationId="{2E6A77E3-2AB6-11D3-DD7C-F197045FB316}"/>
          </ac:spMkLst>
        </pc:spChg>
        <pc:spChg chg="del">
          <ac:chgData name="韩景晔" userId="ded93679-235b-4e45-a11d-faf34fb1c87e" providerId="ADAL" clId="{9DD17AAB-B791-4253-A391-BE9878A93ECC}" dt="2023-01-23T14:16:46.522" v="3688" actId="478"/>
          <ac:spMkLst>
            <pc:docMk/>
            <pc:sldMk cId="3873419370" sldId="309"/>
            <ac:spMk id="11" creationId="{3FBE40A2-8571-FC27-949C-B87FB5BEC6D0}"/>
          </ac:spMkLst>
        </pc:spChg>
        <pc:spChg chg="add del mod">
          <ac:chgData name="韩景晔" userId="ded93679-235b-4e45-a11d-faf34fb1c87e" providerId="ADAL" clId="{9DD17AAB-B791-4253-A391-BE9878A93ECC}" dt="2023-01-23T14:17:04.114" v="3693" actId="478"/>
          <ac:spMkLst>
            <pc:docMk/>
            <pc:sldMk cId="3873419370" sldId="309"/>
            <ac:spMk id="12" creationId="{A24D8751-BF48-F37E-FA50-99B04A921ADE}"/>
          </ac:spMkLst>
        </pc:spChg>
        <pc:spChg chg="add del mod">
          <ac:chgData name="韩景晔" userId="ded93679-235b-4e45-a11d-faf34fb1c87e" providerId="ADAL" clId="{9DD17AAB-B791-4253-A391-BE9878A93ECC}" dt="2023-01-23T14:17:04.114" v="3693" actId="478"/>
          <ac:spMkLst>
            <pc:docMk/>
            <pc:sldMk cId="3873419370" sldId="309"/>
            <ac:spMk id="13" creationId="{84CD35F6-5024-29ED-3908-6CE918215785}"/>
          </ac:spMkLst>
        </pc:spChg>
        <pc:spChg chg="add del mod">
          <ac:chgData name="韩景晔" userId="ded93679-235b-4e45-a11d-faf34fb1c87e" providerId="ADAL" clId="{9DD17AAB-B791-4253-A391-BE9878A93ECC}" dt="2023-01-23T14:17:04.114" v="3693" actId="478"/>
          <ac:spMkLst>
            <pc:docMk/>
            <pc:sldMk cId="3873419370" sldId="309"/>
            <ac:spMk id="14" creationId="{B69B5954-5FEA-643F-D49D-826C49A1D8F3}"/>
          </ac:spMkLst>
        </pc:spChg>
        <pc:spChg chg="del">
          <ac:chgData name="韩景晔" userId="ded93679-235b-4e45-a11d-faf34fb1c87e" providerId="ADAL" clId="{9DD17AAB-B791-4253-A391-BE9878A93ECC}" dt="2023-01-23T14:16:46.522" v="3688" actId="478"/>
          <ac:spMkLst>
            <pc:docMk/>
            <pc:sldMk cId="3873419370" sldId="309"/>
            <ac:spMk id="15" creationId="{0D3E7F1F-F6E1-24EB-BD5B-9E76A214DCE9}"/>
          </ac:spMkLst>
        </pc:spChg>
        <pc:spChg chg="add del mod">
          <ac:chgData name="韩景晔" userId="ded93679-235b-4e45-a11d-faf34fb1c87e" providerId="ADAL" clId="{9DD17AAB-B791-4253-A391-BE9878A93ECC}" dt="2023-01-23T14:17:04.114" v="3693" actId="478"/>
          <ac:spMkLst>
            <pc:docMk/>
            <pc:sldMk cId="3873419370" sldId="309"/>
            <ac:spMk id="16" creationId="{6C8E3651-B98D-7F5C-135C-E44C46FBDCA4}"/>
          </ac:spMkLst>
        </pc:spChg>
        <pc:spChg chg="del">
          <ac:chgData name="韩景晔" userId="ded93679-235b-4e45-a11d-faf34fb1c87e" providerId="ADAL" clId="{9DD17AAB-B791-4253-A391-BE9878A93ECC}" dt="2023-01-23T14:16:46.522" v="3688" actId="478"/>
          <ac:spMkLst>
            <pc:docMk/>
            <pc:sldMk cId="3873419370" sldId="309"/>
            <ac:spMk id="17" creationId="{2A4E7A37-DB62-0D12-6613-08EBB24B4CB3}"/>
          </ac:spMkLst>
        </pc:spChg>
        <pc:spChg chg="del">
          <ac:chgData name="韩景晔" userId="ded93679-235b-4e45-a11d-faf34fb1c87e" providerId="ADAL" clId="{9DD17AAB-B791-4253-A391-BE9878A93ECC}" dt="2023-01-23T14:16:46.522" v="3688" actId="478"/>
          <ac:spMkLst>
            <pc:docMk/>
            <pc:sldMk cId="3873419370" sldId="309"/>
            <ac:spMk id="18" creationId="{828A79BC-BF2B-212E-C67C-98245DBDD04C}"/>
          </ac:spMkLst>
        </pc:spChg>
        <pc:spChg chg="add del mod">
          <ac:chgData name="韩景晔" userId="ded93679-235b-4e45-a11d-faf34fb1c87e" providerId="ADAL" clId="{9DD17AAB-B791-4253-A391-BE9878A93ECC}" dt="2023-01-23T14:17:04.114" v="3693" actId="478"/>
          <ac:spMkLst>
            <pc:docMk/>
            <pc:sldMk cId="3873419370" sldId="309"/>
            <ac:spMk id="19" creationId="{DF423703-BAF0-A955-86CC-CF82C4FE8743}"/>
          </ac:spMkLst>
        </pc:spChg>
        <pc:spChg chg="add del mod">
          <ac:chgData name="韩景晔" userId="ded93679-235b-4e45-a11d-faf34fb1c87e" providerId="ADAL" clId="{9DD17AAB-B791-4253-A391-BE9878A93ECC}" dt="2023-01-23T14:17:04.114" v="3693" actId="478"/>
          <ac:spMkLst>
            <pc:docMk/>
            <pc:sldMk cId="3873419370" sldId="309"/>
            <ac:spMk id="20" creationId="{9B5A4A29-7CE0-0A61-CCF9-BDFE088579B8}"/>
          </ac:spMkLst>
        </pc:spChg>
        <pc:spChg chg="add mod">
          <ac:chgData name="韩景晔" userId="ded93679-235b-4e45-a11d-faf34fb1c87e" providerId="ADAL" clId="{9DD17AAB-B791-4253-A391-BE9878A93ECC}" dt="2023-01-23T14:16:56.825" v="3692"/>
          <ac:spMkLst>
            <pc:docMk/>
            <pc:sldMk cId="3873419370" sldId="309"/>
            <ac:spMk id="22" creationId="{3E10D943-4647-B62E-DF39-CA45790B13F4}"/>
          </ac:spMkLst>
        </pc:spChg>
        <pc:spChg chg="del">
          <ac:chgData name="韩景晔" userId="ded93679-235b-4e45-a11d-faf34fb1c87e" providerId="ADAL" clId="{9DD17AAB-B791-4253-A391-BE9878A93ECC}" dt="2023-01-23T14:16:34.687" v="3686" actId="478"/>
          <ac:spMkLst>
            <pc:docMk/>
            <pc:sldMk cId="3873419370" sldId="309"/>
            <ac:spMk id="25" creationId="{EE2A4C86-9C21-F08F-C849-1CE3DDA4772A}"/>
          </ac:spMkLst>
        </pc:spChg>
        <pc:spChg chg="del">
          <ac:chgData name="韩景晔" userId="ded93679-235b-4e45-a11d-faf34fb1c87e" providerId="ADAL" clId="{9DD17AAB-B791-4253-A391-BE9878A93ECC}" dt="2023-01-23T14:16:34.687" v="3686" actId="478"/>
          <ac:spMkLst>
            <pc:docMk/>
            <pc:sldMk cId="3873419370" sldId="309"/>
            <ac:spMk id="26" creationId="{17D86C42-DC21-2078-EB34-F6E72BB8A799}"/>
          </ac:spMkLst>
        </pc:spChg>
        <pc:spChg chg="add del mod">
          <ac:chgData name="韩景晔" userId="ded93679-235b-4e45-a11d-faf34fb1c87e" providerId="ADAL" clId="{9DD17AAB-B791-4253-A391-BE9878A93ECC}" dt="2023-01-23T14:21:11.304" v="3698" actId="478"/>
          <ac:spMkLst>
            <pc:docMk/>
            <pc:sldMk cId="3873419370" sldId="309"/>
            <ac:spMk id="28" creationId="{6A20C1EE-A88D-FBDF-64A0-028BBB6ACAB3}"/>
          </ac:spMkLst>
        </pc:spChg>
        <pc:spChg chg="add del mod">
          <ac:chgData name="韩景晔" userId="ded93679-235b-4e45-a11d-faf34fb1c87e" providerId="ADAL" clId="{9DD17AAB-B791-4253-A391-BE9878A93ECC}" dt="2023-01-23T14:21:11.304" v="3698" actId="478"/>
          <ac:spMkLst>
            <pc:docMk/>
            <pc:sldMk cId="3873419370" sldId="309"/>
            <ac:spMk id="29" creationId="{A4E0D163-D063-D666-51C7-2D8B3EE81BB1}"/>
          </ac:spMkLst>
        </pc:spChg>
        <pc:spChg chg="add del mod">
          <ac:chgData name="韩景晔" userId="ded93679-235b-4e45-a11d-faf34fb1c87e" providerId="ADAL" clId="{9DD17AAB-B791-4253-A391-BE9878A93ECC}" dt="2023-01-23T14:21:11.304" v="3698" actId="478"/>
          <ac:spMkLst>
            <pc:docMk/>
            <pc:sldMk cId="3873419370" sldId="309"/>
            <ac:spMk id="30" creationId="{35DABBDF-14CA-BF8E-C17E-8AC30C58A16E}"/>
          </ac:spMkLst>
        </pc:spChg>
        <pc:spChg chg="add del mod">
          <ac:chgData name="韩景晔" userId="ded93679-235b-4e45-a11d-faf34fb1c87e" providerId="ADAL" clId="{9DD17AAB-B791-4253-A391-BE9878A93ECC}" dt="2023-01-23T14:21:11.304" v="3698" actId="478"/>
          <ac:spMkLst>
            <pc:docMk/>
            <pc:sldMk cId="3873419370" sldId="309"/>
            <ac:spMk id="31" creationId="{8522996A-2160-3371-21F3-840042F31661}"/>
          </ac:spMkLst>
        </pc:spChg>
        <pc:spChg chg="add del mod">
          <ac:chgData name="韩景晔" userId="ded93679-235b-4e45-a11d-faf34fb1c87e" providerId="ADAL" clId="{9DD17AAB-B791-4253-A391-BE9878A93ECC}" dt="2023-01-23T14:21:11.304" v="3698" actId="478"/>
          <ac:spMkLst>
            <pc:docMk/>
            <pc:sldMk cId="3873419370" sldId="309"/>
            <ac:spMk id="32" creationId="{0B9C84A6-4EC3-1E82-470B-944EB287FECC}"/>
          </ac:spMkLst>
        </pc:spChg>
        <pc:spChg chg="add del mod">
          <ac:chgData name="韩景晔" userId="ded93679-235b-4e45-a11d-faf34fb1c87e" providerId="ADAL" clId="{9DD17AAB-B791-4253-A391-BE9878A93ECC}" dt="2023-01-23T14:21:11.304" v="3698" actId="478"/>
          <ac:spMkLst>
            <pc:docMk/>
            <pc:sldMk cId="3873419370" sldId="309"/>
            <ac:spMk id="33" creationId="{B22BB93F-4A76-A545-7CB0-E538091947FF}"/>
          </ac:spMkLst>
        </pc:spChg>
        <pc:spChg chg="del">
          <ac:chgData name="韩景晔" userId="ded93679-235b-4e45-a11d-faf34fb1c87e" providerId="ADAL" clId="{9DD17AAB-B791-4253-A391-BE9878A93ECC}" dt="2023-01-23T14:16:34.687" v="3686" actId="478"/>
          <ac:spMkLst>
            <pc:docMk/>
            <pc:sldMk cId="3873419370" sldId="309"/>
            <ac:spMk id="34" creationId="{04463ABB-BE8C-8BA8-5E8B-E4146C7D8890}"/>
          </ac:spMkLst>
        </pc:spChg>
        <pc:spChg chg="add del mod">
          <ac:chgData name="韩景晔" userId="ded93679-235b-4e45-a11d-faf34fb1c87e" providerId="ADAL" clId="{9DD17AAB-B791-4253-A391-BE9878A93ECC}" dt="2023-01-23T14:21:11.304" v="3698" actId="478"/>
          <ac:spMkLst>
            <pc:docMk/>
            <pc:sldMk cId="3873419370" sldId="309"/>
            <ac:spMk id="35" creationId="{4E5DA0E3-B67F-5B93-C45B-52701EE3492E}"/>
          </ac:spMkLst>
        </pc:spChg>
        <pc:spChg chg="add del mod">
          <ac:chgData name="韩景晔" userId="ded93679-235b-4e45-a11d-faf34fb1c87e" providerId="ADAL" clId="{9DD17AAB-B791-4253-A391-BE9878A93ECC}" dt="2023-01-23T14:21:11.304" v="3698" actId="478"/>
          <ac:spMkLst>
            <pc:docMk/>
            <pc:sldMk cId="3873419370" sldId="309"/>
            <ac:spMk id="36" creationId="{99305AB5-A8F8-B7A2-857A-6B4B4FA856E0}"/>
          </ac:spMkLst>
        </pc:spChg>
        <pc:spChg chg="add del mod">
          <ac:chgData name="韩景晔" userId="ded93679-235b-4e45-a11d-faf34fb1c87e" providerId="ADAL" clId="{9DD17AAB-B791-4253-A391-BE9878A93ECC}" dt="2023-01-23T14:21:11.304" v="3698" actId="478"/>
          <ac:spMkLst>
            <pc:docMk/>
            <pc:sldMk cId="3873419370" sldId="309"/>
            <ac:spMk id="37" creationId="{462A607C-40FC-1392-EF30-D4ECA2815DDB}"/>
          </ac:spMkLst>
        </pc:spChg>
        <pc:spChg chg="del">
          <ac:chgData name="韩景晔" userId="ded93679-235b-4e45-a11d-faf34fb1c87e" providerId="ADAL" clId="{9DD17AAB-B791-4253-A391-BE9878A93ECC}" dt="2023-01-23T14:16:34.687" v="3686" actId="478"/>
          <ac:spMkLst>
            <pc:docMk/>
            <pc:sldMk cId="3873419370" sldId="309"/>
            <ac:spMk id="38" creationId="{CC08A97D-2FFB-EEB2-D272-13699A87EA4E}"/>
          </ac:spMkLst>
        </pc:spChg>
        <pc:spChg chg="add mod">
          <ac:chgData name="韩景晔" userId="ded93679-235b-4e45-a11d-faf34fb1c87e" providerId="ADAL" clId="{9DD17AAB-B791-4253-A391-BE9878A93ECC}" dt="2023-01-23T14:27:57.874" v="3855" actId="1076"/>
          <ac:spMkLst>
            <pc:docMk/>
            <pc:sldMk cId="3873419370" sldId="309"/>
            <ac:spMk id="39" creationId="{BB3C754B-EA3F-EDB2-CAA3-D5F6DEAE2613}"/>
          </ac:spMkLst>
        </pc:spChg>
        <pc:spChg chg="add mod">
          <ac:chgData name="韩景晔" userId="ded93679-235b-4e45-a11d-faf34fb1c87e" providerId="ADAL" clId="{9DD17AAB-B791-4253-A391-BE9878A93ECC}" dt="2023-01-24T09:12:52.524" v="6953" actId="1076"/>
          <ac:spMkLst>
            <pc:docMk/>
            <pc:sldMk cId="3873419370" sldId="309"/>
            <ac:spMk id="40" creationId="{DFE6D198-AAA1-2AD4-A952-43926D8C3B6A}"/>
          </ac:spMkLst>
        </pc:spChg>
        <pc:spChg chg="add mod">
          <ac:chgData name="韩景晔" userId="ded93679-235b-4e45-a11d-faf34fb1c87e" providerId="ADAL" clId="{9DD17AAB-B791-4253-A391-BE9878A93ECC}" dt="2023-01-24T09:12:52.524" v="6953" actId="1076"/>
          <ac:spMkLst>
            <pc:docMk/>
            <pc:sldMk cId="3873419370" sldId="309"/>
            <ac:spMk id="41" creationId="{9F31D961-300A-A5CD-BD80-5FC6516F5A65}"/>
          </ac:spMkLst>
        </pc:spChg>
        <pc:spChg chg="add mod">
          <ac:chgData name="韩景晔" userId="ded93679-235b-4e45-a11d-faf34fb1c87e" providerId="ADAL" clId="{9DD17AAB-B791-4253-A391-BE9878A93ECC}" dt="2023-01-23T14:27:57.874" v="3855" actId="1076"/>
          <ac:spMkLst>
            <pc:docMk/>
            <pc:sldMk cId="3873419370" sldId="309"/>
            <ac:spMk id="42" creationId="{94C8F660-CF99-A824-0B3B-50DC00D4ED8D}"/>
          </ac:spMkLst>
        </pc:spChg>
        <pc:spChg chg="del">
          <ac:chgData name="韩景晔" userId="ded93679-235b-4e45-a11d-faf34fb1c87e" providerId="ADAL" clId="{9DD17AAB-B791-4253-A391-BE9878A93ECC}" dt="2023-01-23T14:16:34.687" v="3686" actId="478"/>
          <ac:spMkLst>
            <pc:docMk/>
            <pc:sldMk cId="3873419370" sldId="309"/>
            <ac:spMk id="43" creationId="{1A939F22-81AB-1650-BD2E-9311BB25F2F4}"/>
          </ac:spMkLst>
        </pc:spChg>
        <pc:spChg chg="del">
          <ac:chgData name="韩景晔" userId="ded93679-235b-4e45-a11d-faf34fb1c87e" providerId="ADAL" clId="{9DD17AAB-B791-4253-A391-BE9878A93ECC}" dt="2023-01-23T14:16:34.687" v="3686" actId="478"/>
          <ac:spMkLst>
            <pc:docMk/>
            <pc:sldMk cId="3873419370" sldId="309"/>
            <ac:spMk id="44" creationId="{ED19D86A-DD48-BB04-E823-D1C41D2F4B91}"/>
          </ac:spMkLst>
        </pc:spChg>
        <pc:spChg chg="add del mod">
          <ac:chgData name="韩景晔" userId="ded93679-235b-4e45-a11d-faf34fb1c87e" providerId="ADAL" clId="{9DD17AAB-B791-4253-A391-BE9878A93ECC}" dt="2023-01-24T09:12:46.682" v="6952" actId="478"/>
          <ac:spMkLst>
            <pc:docMk/>
            <pc:sldMk cId="3873419370" sldId="309"/>
            <ac:spMk id="45" creationId="{8B5E75A0-5288-CB26-A40C-919CC4E3847E}"/>
          </ac:spMkLst>
        </pc:spChg>
        <pc:spChg chg="add del mod">
          <ac:chgData name="韩景晔" userId="ded93679-235b-4e45-a11d-faf34fb1c87e" providerId="ADAL" clId="{9DD17AAB-B791-4253-A391-BE9878A93ECC}" dt="2023-01-23T14:22:00.166" v="3714"/>
          <ac:spMkLst>
            <pc:docMk/>
            <pc:sldMk cId="3873419370" sldId="309"/>
            <ac:spMk id="46" creationId="{69ED5D8B-CAC9-F46D-CFAA-F77EEC7D2FD2}"/>
          </ac:spMkLst>
        </pc:spChg>
        <pc:spChg chg="add del">
          <ac:chgData name="韩景晔" userId="ded93679-235b-4e45-a11d-faf34fb1c87e" providerId="ADAL" clId="{9DD17AAB-B791-4253-A391-BE9878A93ECC}" dt="2023-01-23T14:22:01.565" v="3716" actId="22"/>
          <ac:spMkLst>
            <pc:docMk/>
            <pc:sldMk cId="3873419370" sldId="309"/>
            <ac:spMk id="48" creationId="{8FE373B3-4DC2-E3D1-4F11-6531FF22AAA8}"/>
          </ac:spMkLst>
        </pc:spChg>
        <pc:spChg chg="add del mod">
          <ac:chgData name="韩景晔" userId="ded93679-235b-4e45-a11d-faf34fb1c87e" providerId="ADAL" clId="{9DD17AAB-B791-4253-A391-BE9878A93ECC}" dt="2023-01-24T09:12:46.682" v="6952" actId="478"/>
          <ac:spMkLst>
            <pc:docMk/>
            <pc:sldMk cId="3873419370" sldId="309"/>
            <ac:spMk id="49" creationId="{22F922E9-2714-BA2D-B711-28065523CC47}"/>
          </ac:spMkLst>
        </pc:spChg>
        <pc:spChg chg="add mod">
          <ac:chgData name="韩景晔" userId="ded93679-235b-4e45-a11d-faf34fb1c87e" providerId="ADAL" clId="{9DD17AAB-B791-4253-A391-BE9878A93ECC}" dt="2023-01-23T14:27:37.557" v="3849" actId="1076"/>
          <ac:spMkLst>
            <pc:docMk/>
            <pc:sldMk cId="3873419370" sldId="309"/>
            <ac:spMk id="51" creationId="{B69B8250-2290-49FB-066E-0E29CD193249}"/>
          </ac:spMkLst>
        </pc:spChg>
        <pc:spChg chg="add del mod">
          <ac:chgData name="韩景晔" userId="ded93679-235b-4e45-a11d-faf34fb1c87e" providerId="ADAL" clId="{9DD17AAB-B791-4253-A391-BE9878A93ECC}" dt="2023-01-23T14:27:11.298" v="3836" actId="22"/>
          <ac:spMkLst>
            <pc:docMk/>
            <pc:sldMk cId="3873419370" sldId="309"/>
            <ac:spMk id="53" creationId="{3D76AC94-0333-5868-D9E1-95588D394443}"/>
          </ac:spMkLst>
        </pc:spChg>
        <pc:spChg chg="add mod">
          <ac:chgData name="韩景晔" userId="ded93679-235b-4e45-a11d-faf34fb1c87e" providerId="ADAL" clId="{9DD17AAB-B791-4253-A391-BE9878A93ECC}" dt="2023-01-23T14:27:22" v="3844" actId="20577"/>
          <ac:spMkLst>
            <pc:docMk/>
            <pc:sldMk cId="3873419370" sldId="309"/>
            <ac:spMk id="54" creationId="{DB99B58F-C38E-CDCC-D70E-F637B4F26CF4}"/>
          </ac:spMkLst>
        </pc:spChg>
        <pc:picChg chg="del">
          <ac:chgData name="韩景晔" userId="ded93679-235b-4e45-a11d-faf34fb1c87e" providerId="ADAL" clId="{9DD17AAB-B791-4253-A391-BE9878A93ECC}" dt="2023-01-23T14:16:46.522" v="3688" actId="478"/>
          <ac:picMkLst>
            <pc:docMk/>
            <pc:sldMk cId="3873419370" sldId="309"/>
            <ac:picMk id="3" creationId="{8866D4E4-3F2D-4220-1AA3-ACECEB99EEFA}"/>
          </ac:picMkLst>
        </pc:picChg>
        <pc:picChg chg="del">
          <ac:chgData name="韩景晔" userId="ded93679-235b-4e45-a11d-faf34fb1c87e" providerId="ADAL" clId="{9DD17AAB-B791-4253-A391-BE9878A93ECC}" dt="2023-01-23T14:16:46.522" v="3688" actId="478"/>
          <ac:picMkLst>
            <pc:docMk/>
            <pc:sldMk cId="3873419370" sldId="309"/>
            <ac:picMk id="5" creationId="{04662E97-88E0-18DD-4989-04147F33293F}"/>
          </ac:picMkLst>
        </pc:picChg>
        <pc:picChg chg="add mod">
          <ac:chgData name="韩景晔" userId="ded93679-235b-4e45-a11d-faf34fb1c87e" providerId="ADAL" clId="{9DD17AAB-B791-4253-A391-BE9878A93ECC}" dt="2023-01-23T14:16:46.739" v="3689"/>
          <ac:picMkLst>
            <pc:docMk/>
            <pc:sldMk cId="3873419370" sldId="309"/>
            <ac:picMk id="24" creationId="{25485731-7225-E7E1-1C2D-64E1C7FEE307}"/>
          </ac:picMkLst>
        </pc:picChg>
        <pc:picChg chg="add mod">
          <ac:chgData name="韩景晔" userId="ded93679-235b-4e45-a11d-faf34fb1c87e" providerId="ADAL" clId="{9DD17AAB-B791-4253-A391-BE9878A93ECC}" dt="2023-01-23T14:16:46.739" v="3689"/>
          <ac:picMkLst>
            <pc:docMk/>
            <pc:sldMk cId="3873419370" sldId="309"/>
            <ac:picMk id="27" creationId="{C000AFB8-0C29-6FE7-079E-8F0FEC28F7A6}"/>
          </ac:picMkLst>
        </pc:picChg>
        <pc:cxnChg chg="del">
          <ac:chgData name="韩景晔" userId="ded93679-235b-4e45-a11d-faf34fb1c87e" providerId="ADAL" clId="{9DD17AAB-B791-4253-A391-BE9878A93ECC}" dt="2023-01-23T14:16:46.522" v="3688" actId="478"/>
          <ac:cxnSpMkLst>
            <pc:docMk/>
            <pc:sldMk cId="3873419370" sldId="309"/>
            <ac:cxnSpMk id="2" creationId="{F9AF604C-4C30-04E5-EFED-1E01C1213DEF}"/>
          </ac:cxnSpMkLst>
        </pc:cxnChg>
        <pc:cxnChg chg="del">
          <ac:chgData name="韩景晔" userId="ded93679-235b-4e45-a11d-faf34fb1c87e" providerId="ADAL" clId="{9DD17AAB-B791-4253-A391-BE9878A93ECC}" dt="2023-01-23T14:16:46.522" v="3688" actId="478"/>
          <ac:cxnSpMkLst>
            <pc:docMk/>
            <pc:sldMk cId="3873419370" sldId="309"/>
            <ac:cxnSpMk id="7" creationId="{538064EE-F544-02F5-6BB7-A0F86F470F07}"/>
          </ac:cxnSpMkLst>
        </pc:cxnChg>
        <pc:cxnChg chg="add del mod">
          <ac:chgData name="韩景晔" userId="ded93679-235b-4e45-a11d-faf34fb1c87e" providerId="ADAL" clId="{9DD17AAB-B791-4253-A391-BE9878A93ECC}" dt="2023-01-23T14:21:11.304" v="3698" actId="478"/>
          <ac:cxnSpMkLst>
            <pc:docMk/>
            <pc:sldMk cId="3873419370" sldId="309"/>
            <ac:cxnSpMk id="21" creationId="{6A6B4465-A1FB-2296-AD6D-A2816009209D}"/>
          </ac:cxnSpMkLst>
        </pc:cxnChg>
        <pc:cxnChg chg="add del mod">
          <ac:chgData name="韩景晔" userId="ded93679-235b-4e45-a11d-faf34fb1c87e" providerId="ADAL" clId="{9DD17AAB-B791-4253-A391-BE9878A93ECC}" dt="2023-01-23T14:21:11.304" v="3698" actId="478"/>
          <ac:cxnSpMkLst>
            <pc:docMk/>
            <pc:sldMk cId="3873419370" sldId="309"/>
            <ac:cxnSpMk id="23" creationId="{516EC8AF-EFEE-F5DE-7BB9-7FFACF107E11}"/>
          </ac:cxnSpMkLst>
        </pc:cxnChg>
      </pc:sldChg>
      <pc:sldChg chg="del">
        <pc:chgData name="韩景晔" userId="ded93679-235b-4e45-a11d-faf34fb1c87e" providerId="ADAL" clId="{9DD17AAB-B791-4253-A391-BE9878A93ECC}" dt="2023-01-23T15:23:59.298" v="5393" actId="47"/>
        <pc:sldMkLst>
          <pc:docMk/>
          <pc:sldMk cId="3267846779" sldId="310"/>
        </pc:sldMkLst>
      </pc:sldChg>
      <pc:sldChg chg="del">
        <pc:chgData name="韩景晔" userId="ded93679-235b-4e45-a11d-faf34fb1c87e" providerId="ADAL" clId="{9DD17AAB-B791-4253-A391-BE9878A93ECC}" dt="2023-01-23T16:56:49.518" v="6226" actId="47"/>
        <pc:sldMkLst>
          <pc:docMk/>
          <pc:sldMk cId="2163623505" sldId="311"/>
        </pc:sldMkLst>
      </pc:sldChg>
      <pc:sldChg chg="del">
        <pc:chgData name="韩景晔" userId="ded93679-235b-4e45-a11d-faf34fb1c87e" providerId="ADAL" clId="{9DD17AAB-B791-4253-A391-BE9878A93ECC}" dt="2023-01-23T14:59:02.416" v="4711" actId="47"/>
        <pc:sldMkLst>
          <pc:docMk/>
          <pc:sldMk cId="3256486541" sldId="312"/>
        </pc:sldMkLst>
      </pc:sldChg>
      <pc:sldChg chg="del">
        <pc:chgData name="韩景晔" userId="ded93679-235b-4e45-a11d-faf34fb1c87e" providerId="ADAL" clId="{9DD17AAB-B791-4253-A391-BE9878A93ECC}" dt="2023-01-23T17:05:47.304" v="6728" actId="47"/>
        <pc:sldMkLst>
          <pc:docMk/>
          <pc:sldMk cId="324071283" sldId="313"/>
        </pc:sldMkLst>
      </pc:sldChg>
      <pc:sldChg chg="addSp delSp modSp add mod modNotesTx">
        <pc:chgData name="韩景晔" userId="ded93679-235b-4e45-a11d-faf34fb1c87e" providerId="ADAL" clId="{9DD17AAB-B791-4253-A391-BE9878A93ECC}" dt="2023-01-24T09:43:48.503" v="7599" actId="20577"/>
        <pc:sldMkLst>
          <pc:docMk/>
          <pc:sldMk cId="1788624343" sldId="314"/>
        </pc:sldMkLst>
        <pc:spChg chg="mod">
          <ac:chgData name="韩景晔" userId="ded93679-235b-4e45-a11d-faf34fb1c87e" providerId="ADAL" clId="{9DD17AAB-B791-4253-A391-BE9878A93ECC}" dt="2023-01-16T14:11:48.384" v="427" actId="1076"/>
          <ac:spMkLst>
            <pc:docMk/>
            <pc:sldMk cId="1788624343" sldId="314"/>
            <ac:spMk id="4" creationId="{95EB5E99-6A11-E449-FA65-4170C189647E}"/>
          </ac:spMkLst>
        </pc:spChg>
        <pc:picChg chg="add mod">
          <ac:chgData name="韩景晔" userId="ded93679-235b-4e45-a11d-faf34fb1c87e" providerId="ADAL" clId="{9DD17AAB-B791-4253-A391-BE9878A93ECC}" dt="2023-01-16T13:55:17.941" v="340" actId="1076"/>
          <ac:picMkLst>
            <pc:docMk/>
            <pc:sldMk cId="1788624343" sldId="314"/>
            <ac:picMk id="3" creationId="{06D23B3D-4C9C-572E-086F-937272E16BC0}"/>
          </ac:picMkLst>
        </pc:picChg>
        <pc:picChg chg="del">
          <ac:chgData name="韩景晔" userId="ded93679-235b-4e45-a11d-faf34fb1c87e" providerId="ADAL" clId="{9DD17AAB-B791-4253-A391-BE9878A93ECC}" dt="2023-01-16T13:54:59.502" v="331" actId="478"/>
          <ac:picMkLst>
            <pc:docMk/>
            <pc:sldMk cId="1788624343" sldId="314"/>
            <ac:picMk id="5" creationId="{270B75DB-BC4F-3C0A-F2F4-862DAF7B2BA8}"/>
          </ac:picMkLst>
        </pc:picChg>
        <pc:picChg chg="add mod">
          <ac:chgData name="韩景晔" userId="ded93679-235b-4e45-a11d-faf34fb1c87e" providerId="ADAL" clId="{9DD17AAB-B791-4253-A391-BE9878A93ECC}" dt="2023-01-16T13:55:14.949" v="339" actId="1076"/>
          <ac:picMkLst>
            <pc:docMk/>
            <pc:sldMk cId="1788624343" sldId="314"/>
            <ac:picMk id="6" creationId="{68E36BA2-6E97-C985-B964-7E9EE9DFEF13}"/>
          </ac:picMkLst>
        </pc:picChg>
      </pc:sldChg>
      <pc:sldChg chg="addSp delSp modSp add mod modNotesTx">
        <pc:chgData name="韩景晔" userId="ded93679-235b-4e45-a11d-faf34fb1c87e" providerId="ADAL" clId="{9DD17AAB-B791-4253-A391-BE9878A93ECC}" dt="2023-01-24T09:46:41.498" v="7923" actId="20577"/>
        <pc:sldMkLst>
          <pc:docMk/>
          <pc:sldMk cId="1317539621" sldId="315"/>
        </pc:sldMkLst>
        <pc:spChg chg="add mod">
          <ac:chgData name="韩景晔" userId="ded93679-235b-4e45-a11d-faf34fb1c87e" providerId="ADAL" clId="{9DD17AAB-B791-4253-A391-BE9878A93ECC}" dt="2023-01-24T09:14:39.661" v="6977" actId="1076"/>
          <ac:spMkLst>
            <pc:docMk/>
            <pc:sldMk cId="1317539621" sldId="315"/>
            <ac:spMk id="3" creationId="{3747C756-8AF2-1914-9C7D-AAADF5C0E9DF}"/>
          </ac:spMkLst>
        </pc:spChg>
        <pc:spChg chg="add mod">
          <ac:chgData name="韩景晔" userId="ded93679-235b-4e45-a11d-faf34fb1c87e" providerId="ADAL" clId="{9DD17AAB-B791-4253-A391-BE9878A93ECC}" dt="2023-01-24T09:17:23.058" v="6991" actId="255"/>
          <ac:spMkLst>
            <pc:docMk/>
            <pc:sldMk cId="1317539621" sldId="315"/>
            <ac:spMk id="4" creationId="{3297B8A0-DF5B-838D-3A8E-F8D52D4295E4}"/>
          </ac:spMkLst>
        </pc:spChg>
        <pc:spChg chg="del">
          <ac:chgData name="韩景晔" userId="ded93679-235b-4e45-a11d-faf34fb1c87e" providerId="ADAL" clId="{9DD17AAB-B791-4253-A391-BE9878A93ECC}" dt="2023-01-16T13:38:30.434" v="66" actId="478"/>
          <ac:spMkLst>
            <pc:docMk/>
            <pc:sldMk cId="1317539621" sldId="315"/>
            <ac:spMk id="4" creationId="{95EB5E99-6A11-E449-FA65-4170C189647E}"/>
          </ac:spMkLst>
        </pc:spChg>
        <pc:spChg chg="add del mod">
          <ac:chgData name="韩景晔" userId="ded93679-235b-4e45-a11d-faf34fb1c87e" providerId="ADAL" clId="{9DD17AAB-B791-4253-A391-BE9878A93ECC}" dt="2023-01-16T13:40:25.593" v="83" actId="478"/>
          <ac:spMkLst>
            <pc:docMk/>
            <pc:sldMk cId="1317539621" sldId="315"/>
            <ac:spMk id="7" creationId="{CC59DDD6-45A4-E89D-AA32-D56E32A93599}"/>
          </ac:spMkLst>
        </pc:spChg>
        <pc:spChg chg="add del mod">
          <ac:chgData name="韩景晔" userId="ded93679-235b-4e45-a11d-faf34fb1c87e" providerId="ADAL" clId="{9DD17AAB-B791-4253-A391-BE9878A93ECC}" dt="2023-01-16T13:40:27.386" v="84" actId="478"/>
          <ac:spMkLst>
            <pc:docMk/>
            <pc:sldMk cId="1317539621" sldId="315"/>
            <ac:spMk id="8" creationId="{403FBEFC-C3B2-B53B-B281-1EB752BCB51C}"/>
          </ac:spMkLst>
        </pc:spChg>
        <pc:spChg chg="add del mod">
          <ac:chgData name="韩景晔" userId="ded93679-235b-4e45-a11d-faf34fb1c87e" providerId="ADAL" clId="{9DD17AAB-B791-4253-A391-BE9878A93ECC}" dt="2023-01-16T13:40:32.475" v="86" actId="478"/>
          <ac:spMkLst>
            <pc:docMk/>
            <pc:sldMk cId="1317539621" sldId="315"/>
            <ac:spMk id="9" creationId="{C8AAA3C7-3F8C-703D-7920-ABA09A3396A8}"/>
          </ac:spMkLst>
        </pc:spChg>
        <pc:spChg chg="add del mod">
          <ac:chgData name="韩景晔" userId="ded93679-235b-4e45-a11d-faf34fb1c87e" providerId="ADAL" clId="{9DD17AAB-B791-4253-A391-BE9878A93ECC}" dt="2023-01-23T15:23:48.625" v="5392" actId="478"/>
          <ac:spMkLst>
            <pc:docMk/>
            <pc:sldMk cId="1317539621" sldId="315"/>
            <ac:spMk id="10" creationId="{609F4D0D-B4FA-8958-AA0B-AAF3145CF130}"/>
          </ac:spMkLst>
        </pc:spChg>
        <pc:spChg chg="add del mod">
          <ac:chgData name="韩景晔" userId="ded93679-235b-4e45-a11d-faf34fb1c87e" providerId="ADAL" clId="{9DD17AAB-B791-4253-A391-BE9878A93ECC}" dt="2023-01-16T13:40:32.475" v="86" actId="478"/>
          <ac:spMkLst>
            <pc:docMk/>
            <pc:sldMk cId="1317539621" sldId="315"/>
            <ac:spMk id="11" creationId="{D46A9197-87EC-4306-0A46-A2A0DA761EE0}"/>
          </ac:spMkLst>
        </pc:spChg>
        <pc:spChg chg="add del mod">
          <ac:chgData name="韩景晔" userId="ded93679-235b-4e45-a11d-faf34fb1c87e" providerId="ADAL" clId="{9DD17AAB-B791-4253-A391-BE9878A93ECC}" dt="2023-01-16T13:40:32.475" v="86" actId="478"/>
          <ac:spMkLst>
            <pc:docMk/>
            <pc:sldMk cId="1317539621" sldId="315"/>
            <ac:spMk id="12" creationId="{320ACC32-2853-8740-1461-6BF557A9108D}"/>
          </ac:spMkLst>
        </pc:spChg>
        <pc:spChg chg="add del mod">
          <ac:chgData name="韩景晔" userId="ded93679-235b-4e45-a11d-faf34fb1c87e" providerId="ADAL" clId="{9DD17AAB-B791-4253-A391-BE9878A93ECC}" dt="2023-01-16T13:40:32.475" v="86" actId="478"/>
          <ac:spMkLst>
            <pc:docMk/>
            <pc:sldMk cId="1317539621" sldId="315"/>
            <ac:spMk id="13" creationId="{DEBFF32B-C95A-1BDF-463D-19669E1AC421}"/>
          </ac:spMkLst>
        </pc:spChg>
        <pc:spChg chg="add del mod">
          <ac:chgData name="韩景晔" userId="ded93679-235b-4e45-a11d-faf34fb1c87e" providerId="ADAL" clId="{9DD17AAB-B791-4253-A391-BE9878A93ECC}" dt="2023-01-23T15:23:48.625" v="5392" actId="478"/>
          <ac:spMkLst>
            <pc:docMk/>
            <pc:sldMk cId="1317539621" sldId="315"/>
            <ac:spMk id="15" creationId="{0CB229E2-1D8D-37A6-0FA6-4D05F13EB29D}"/>
          </ac:spMkLst>
        </pc:spChg>
        <pc:spChg chg="add del mod">
          <ac:chgData name="韩景晔" userId="ded93679-235b-4e45-a11d-faf34fb1c87e" providerId="ADAL" clId="{9DD17AAB-B791-4253-A391-BE9878A93ECC}" dt="2023-01-23T15:23:48.625" v="5392" actId="478"/>
          <ac:spMkLst>
            <pc:docMk/>
            <pc:sldMk cId="1317539621" sldId="315"/>
            <ac:spMk id="16" creationId="{1E4A22F2-F404-891F-E04B-4A8687880396}"/>
          </ac:spMkLst>
        </pc:spChg>
        <pc:spChg chg="add del mod">
          <ac:chgData name="韩景晔" userId="ded93679-235b-4e45-a11d-faf34fb1c87e" providerId="ADAL" clId="{9DD17AAB-B791-4253-A391-BE9878A93ECC}" dt="2023-01-23T15:23:48.625" v="5392" actId="478"/>
          <ac:spMkLst>
            <pc:docMk/>
            <pc:sldMk cId="1317539621" sldId="315"/>
            <ac:spMk id="17" creationId="{D782D037-05B2-48C4-56D8-348978F1C73E}"/>
          </ac:spMkLst>
        </pc:spChg>
        <pc:picChg chg="del">
          <ac:chgData name="韩景晔" userId="ded93679-235b-4e45-a11d-faf34fb1c87e" providerId="ADAL" clId="{9DD17AAB-B791-4253-A391-BE9878A93ECC}" dt="2023-01-16T13:38:28.331" v="65" actId="478"/>
          <ac:picMkLst>
            <pc:docMk/>
            <pc:sldMk cId="1317539621" sldId="315"/>
            <ac:picMk id="2" creationId="{F6AF19EC-061C-F5C1-EEE0-FDFD2106478A}"/>
          </ac:picMkLst>
        </pc:picChg>
        <pc:picChg chg="del">
          <ac:chgData name="韩景晔" userId="ded93679-235b-4e45-a11d-faf34fb1c87e" providerId="ADAL" clId="{9DD17AAB-B791-4253-A391-BE9878A93ECC}" dt="2023-01-16T13:38:28.331" v="65" actId="478"/>
          <ac:picMkLst>
            <pc:docMk/>
            <pc:sldMk cId="1317539621" sldId="315"/>
            <ac:picMk id="5" creationId="{270B75DB-BC4F-3C0A-F2F4-862DAF7B2BA8}"/>
          </ac:picMkLst>
        </pc:picChg>
        <pc:picChg chg="add del mod">
          <ac:chgData name="韩景晔" userId="ded93679-235b-4e45-a11d-faf34fb1c87e" providerId="ADAL" clId="{9DD17AAB-B791-4253-A391-BE9878A93ECC}" dt="2023-01-23T15:23:48.625" v="5392" actId="478"/>
          <ac:picMkLst>
            <pc:docMk/>
            <pc:sldMk cId="1317539621" sldId="315"/>
            <ac:picMk id="14" creationId="{1FDC4FF5-BE30-A616-92C9-E13EBBF6CAE4}"/>
          </ac:picMkLst>
        </pc:picChg>
        <pc:cxnChg chg="add del mod">
          <ac:chgData name="韩景晔" userId="ded93679-235b-4e45-a11d-faf34fb1c87e" providerId="ADAL" clId="{9DD17AAB-B791-4253-A391-BE9878A93ECC}" dt="2023-01-16T13:40:32.475" v="86" actId="478"/>
          <ac:cxnSpMkLst>
            <pc:docMk/>
            <pc:sldMk cId="1317539621" sldId="315"/>
            <ac:cxnSpMk id="6" creationId="{DADA75B4-1C40-6E20-6BAB-8D5686C4DEB3}"/>
          </ac:cxnSpMkLst>
        </pc:cxnChg>
      </pc:sldChg>
      <pc:sldChg chg="addSp delSp modSp add mod delAnim modAnim modNotesTx">
        <pc:chgData name="韩景晔" userId="ded93679-235b-4e45-a11d-faf34fb1c87e" providerId="ADAL" clId="{9DD17AAB-B791-4253-A391-BE9878A93ECC}" dt="2023-01-24T09:50:15.550" v="8331" actId="20577"/>
        <pc:sldMkLst>
          <pc:docMk/>
          <pc:sldMk cId="405318967" sldId="316"/>
        </pc:sldMkLst>
        <pc:spChg chg="del">
          <ac:chgData name="韩景晔" userId="ded93679-235b-4e45-a11d-faf34fb1c87e" providerId="ADAL" clId="{9DD17AAB-B791-4253-A391-BE9878A93ECC}" dt="2023-01-16T13:42:58.415" v="89" actId="478"/>
          <ac:spMkLst>
            <pc:docMk/>
            <pc:sldMk cId="405318967" sldId="316"/>
            <ac:spMk id="3" creationId="{3747C756-8AF2-1914-9C7D-AAADF5C0E9DF}"/>
          </ac:spMkLst>
        </pc:spChg>
        <pc:spChg chg="add mod">
          <ac:chgData name="韩景晔" userId="ded93679-235b-4e45-a11d-faf34fb1c87e" providerId="ADAL" clId="{9DD17AAB-B791-4253-A391-BE9878A93ECC}" dt="2023-01-23T10:49:00.556" v="2013" actId="403"/>
          <ac:spMkLst>
            <pc:docMk/>
            <pc:sldMk cId="405318967" sldId="316"/>
            <ac:spMk id="4" creationId="{1E8037D2-D5A7-34F5-3A18-2E1D6CDC6DDE}"/>
          </ac:spMkLst>
        </pc:spChg>
        <pc:spChg chg="add del mod">
          <ac:chgData name="韩景晔" userId="ded93679-235b-4e45-a11d-faf34fb1c87e" providerId="ADAL" clId="{9DD17AAB-B791-4253-A391-BE9878A93ECC}" dt="2023-01-16T13:46:14.850" v="183" actId="478"/>
          <ac:spMkLst>
            <pc:docMk/>
            <pc:sldMk cId="405318967" sldId="316"/>
            <ac:spMk id="5" creationId="{F9FC3F15-6DDE-BA62-A05E-67233424A0C9}"/>
          </ac:spMkLst>
        </pc:spChg>
        <pc:spChg chg="add del mod">
          <ac:chgData name="韩景晔" userId="ded93679-235b-4e45-a11d-faf34fb1c87e" providerId="ADAL" clId="{9DD17AAB-B791-4253-A391-BE9878A93ECC}" dt="2023-01-16T13:47:05.398" v="201" actId="478"/>
          <ac:spMkLst>
            <pc:docMk/>
            <pc:sldMk cId="405318967" sldId="316"/>
            <ac:spMk id="9" creationId="{EDCD5490-7D98-E405-5D2A-1A0C2B0E09BF}"/>
          </ac:spMkLst>
        </pc:spChg>
        <pc:spChg chg="del">
          <ac:chgData name="韩景晔" userId="ded93679-235b-4e45-a11d-faf34fb1c87e" providerId="ADAL" clId="{9DD17AAB-B791-4253-A391-BE9878A93ECC}" dt="2023-01-16T13:46:34.734" v="190" actId="478"/>
          <ac:spMkLst>
            <pc:docMk/>
            <pc:sldMk cId="405318967" sldId="316"/>
            <ac:spMk id="10" creationId="{609F4D0D-B4FA-8958-AA0B-AAF3145CF130}"/>
          </ac:spMkLst>
        </pc:spChg>
        <pc:spChg chg="add del mod">
          <ac:chgData name="韩景晔" userId="ded93679-235b-4e45-a11d-faf34fb1c87e" providerId="ADAL" clId="{9DD17AAB-B791-4253-A391-BE9878A93ECC}" dt="2023-01-16T13:47:05.398" v="201" actId="478"/>
          <ac:spMkLst>
            <pc:docMk/>
            <pc:sldMk cId="405318967" sldId="316"/>
            <ac:spMk id="11" creationId="{B6E78651-1915-BED8-B7D6-A1CA0A8CF6E0}"/>
          </ac:spMkLst>
        </pc:spChg>
        <pc:spChg chg="add del mod">
          <ac:chgData name="韩景晔" userId="ded93679-235b-4e45-a11d-faf34fb1c87e" providerId="ADAL" clId="{9DD17AAB-B791-4253-A391-BE9878A93ECC}" dt="2023-01-16T13:47:05.398" v="201" actId="478"/>
          <ac:spMkLst>
            <pc:docMk/>
            <pc:sldMk cId="405318967" sldId="316"/>
            <ac:spMk id="12" creationId="{CA77594B-E13B-CAFF-24F7-3902D9AB9977}"/>
          </ac:spMkLst>
        </pc:spChg>
        <pc:spChg chg="del">
          <ac:chgData name="韩景晔" userId="ded93679-235b-4e45-a11d-faf34fb1c87e" providerId="ADAL" clId="{9DD17AAB-B791-4253-A391-BE9878A93ECC}" dt="2023-01-16T13:46:19.999" v="184" actId="478"/>
          <ac:spMkLst>
            <pc:docMk/>
            <pc:sldMk cId="405318967" sldId="316"/>
            <ac:spMk id="15" creationId="{0CB229E2-1D8D-37A6-0FA6-4D05F13EB29D}"/>
          </ac:spMkLst>
        </pc:spChg>
        <pc:spChg chg="del">
          <ac:chgData name="韩景晔" userId="ded93679-235b-4e45-a11d-faf34fb1c87e" providerId="ADAL" clId="{9DD17AAB-B791-4253-A391-BE9878A93ECC}" dt="2023-01-16T13:46:33.440" v="189" actId="478"/>
          <ac:spMkLst>
            <pc:docMk/>
            <pc:sldMk cId="405318967" sldId="316"/>
            <ac:spMk id="16" creationId="{1E4A22F2-F404-891F-E04B-4A8687880396}"/>
          </ac:spMkLst>
        </pc:spChg>
        <pc:spChg chg="del mod">
          <ac:chgData name="韩景晔" userId="ded93679-235b-4e45-a11d-faf34fb1c87e" providerId="ADAL" clId="{9DD17AAB-B791-4253-A391-BE9878A93ECC}" dt="2023-01-16T13:46:32.881" v="188" actId="478"/>
          <ac:spMkLst>
            <pc:docMk/>
            <pc:sldMk cId="405318967" sldId="316"/>
            <ac:spMk id="17" creationId="{D782D037-05B2-48C4-56D8-348978F1C73E}"/>
          </ac:spMkLst>
        </pc:spChg>
        <pc:spChg chg="add del mod">
          <ac:chgData name="韩景晔" userId="ded93679-235b-4e45-a11d-faf34fb1c87e" providerId="ADAL" clId="{9DD17AAB-B791-4253-A391-BE9878A93ECC}" dt="2023-01-16T14:28:02.120" v="460" actId="478"/>
          <ac:spMkLst>
            <pc:docMk/>
            <pc:sldMk cId="405318967" sldId="316"/>
            <ac:spMk id="18" creationId="{BAEC2242-D01E-AFC4-01E8-1C9DAC1EF68A}"/>
          </ac:spMkLst>
        </pc:spChg>
        <pc:spChg chg="add mod">
          <ac:chgData name="韩景晔" userId="ded93679-235b-4e45-a11d-faf34fb1c87e" providerId="ADAL" clId="{9DD17AAB-B791-4253-A391-BE9878A93ECC}" dt="2023-01-16T15:09:04.472" v="700" actId="1076"/>
          <ac:spMkLst>
            <pc:docMk/>
            <pc:sldMk cId="405318967" sldId="316"/>
            <ac:spMk id="19" creationId="{16F65417-263B-817D-1597-43137A8BAED4}"/>
          </ac:spMkLst>
        </pc:spChg>
        <pc:spChg chg="add del mod">
          <ac:chgData name="韩景晔" userId="ded93679-235b-4e45-a11d-faf34fb1c87e" providerId="ADAL" clId="{9DD17AAB-B791-4253-A391-BE9878A93ECC}" dt="2023-01-16T13:51:04.571" v="274" actId="478"/>
          <ac:spMkLst>
            <pc:docMk/>
            <pc:sldMk cId="405318967" sldId="316"/>
            <ac:spMk id="21" creationId="{F3046247-A8C0-2DD4-69C0-2FF9DAA72936}"/>
          </ac:spMkLst>
        </pc:spChg>
        <pc:spChg chg="add del mod">
          <ac:chgData name="韩景晔" userId="ded93679-235b-4e45-a11d-faf34fb1c87e" providerId="ADAL" clId="{9DD17AAB-B791-4253-A391-BE9878A93ECC}" dt="2023-01-16T14:28:02.966" v="461" actId="478"/>
          <ac:spMkLst>
            <pc:docMk/>
            <pc:sldMk cId="405318967" sldId="316"/>
            <ac:spMk id="23" creationId="{DCF48008-6E34-C83B-1F00-BDEE5B5C9410}"/>
          </ac:spMkLst>
        </pc:spChg>
        <pc:spChg chg="add del mod">
          <ac:chgData name="韩景晔" userId="ded93679-235b-4e45-a11d-faf34fb1c87e" providerId="ADAL" clId="{9DD17AAB-B791-4253-A391-BE9878A93ECC}" dt="2023-01-16T14:55:47.277" v="643" actId="21"/>
          <ac:spMkLst>
            <pc:docMk/>
            <pc:sldMk cId="405318967" sldId="316"/>
            <ac:spMk id="28" creationId="{457BBCD0-4E92-EA0D-D4B8-B424E85A0466}"/>
          </ac:spMkLst>
        </pc:spChg>
        <pc:spChg chg="add mod">
          <ac:chgData name="韩景晔" userId="ded93679-235b-4e45-a11d-faf34fb1c87e" providerId="ADAL" clId="{9DD17AAB-B791-4253-A391-BE9878A93ECC}" dt="2023-01-24T09:47:17.504" v="8006" actId="20577"/>
          <ac:spMkLst>
            <pc:docMk/>
            <pc:sldMk cId="405318967" sldId="316"/>
            <ac:spMk id="32" creationId="{F76AAA15-FB2F-FF4A-D520-D9EB3BBC1130}"/>
          </ac:spMkLst>
        </pc:spChg>
        <pc:grpChg chg="add del mod">
          <ac:chgData name="韩景晔" userId="ded93679-235b-4e45-a11d-faf34fb1c87e" providerId="ADAL" clId="{9DD17AAB-B791-4253-A391-BE9878A93ECC}" dt="2023-01-16T15:09:04.472" v="700" actId="1076"/>
          <ac:grpSpMkLst>
            <pc:docMk/>
            <pc:sldMk cId="405318967" sldId="316"/>
            <ac:grpSpMk id="20" creationId="{3D6AB84E-21F1-A620-8125-146E55EC8AB2}"/>
          </ac:grpSpMkLst>
        </pc:grpChg>
        <pc:graphicFrameChg chg="add del mod">
          <ac:chgData name="韩景晔" userId="ded93679-235b-4e45-a11d-faf34fb1c87e" providerId="ADAL" clId="{9DD17AAB-B791-4253-A391-BE9878A93ECC}" dt="2023-01-16T14:11:51.802" v="431" actId="478"/>
          <ac:graphicFrameMkLst>
            <pc:docMk/>
            <pc:sldMk cId="405318967" sldId="316"/>
            <ac:graphicFrameMk id="22" creationId="{63BC5E08-DD0C-B7F5-101C-070F3DE55E83}"/>
          </ac:graphicFrameMkLst>
        </pc:graphicFrameChg>
        <pc:graphicFrameChg chg="add del mod">
          <ac:chgData name="韩景晔" userId="ded93679-235b-4e45-a11d-faf34fb1c87e" providerId="ADAL" clId="{9DD17AAB-B791-4253-A391-BE9878A93ECC}" dt="2023-01-16T13:53:11.327" v="315"/>
          <ac:graphicFrameMkLst>
            <pc:docMk/>
            <pc:sldMk cId="405318967" sldId="316"/>
            <ac:graphicFrameMk id="24" creationId="{2633A428-2AE6-4386-72E5-404E027AEBB1}"/>
          </ac:graphicFrameMkLst>
        </pc:graphicFrameChg>
        <pc:graphicFrameChg chg="add del mod">
          <ac:chgData name="韩景晔" userId="ded93679-235b-4e45-a11d-faf34fb1c87e" providerId="ADAL" clId="{9DD17AAB-B791-4253-A391-BE9878A93ECC}" dt="2023-01-23T13:06:00.872" v="2120" actId="1076"/>
          <ac:graphicFrameMkLst>
            <pc:docMk/>
            <pc:sldMk cId="405318967" sldId="316"/>
            <ac:graphicFrameMk id="25" creationId="{86BC05DC-0964-75D8-98A4-369D6418FB98}"/>
          </ac:graphicFrameMkLst>
        </pc:graphicFrameChg>
        <pc:picChg chg="add mod modCrop">
          <ac:chgData name="韩景晔" userId="ded93679-235b-4e45-a11d-faf34fb1c87e" providerId="ADAL" clId="{9DD17AAB-B791-4253-A391-BE9878A93ECC}" dt="2023-01-23T10:03:16.611" v="1634" actId="1076"/>
          <ac:picMkLst>
            <pc:docMk/>
            <pc:sldMk cId="405318967" sldId="316"/>
            <ac:picMk id="3" creationId="{01BE9AC5-9939-D832-BD01-3A601CA86E47}"/>
          </ac:picMkLst>
        </pc:picChg>
        <pc:picChg chg="add mod">
          <ac:chgData name="韩景晔" userId="ded93679-235b-4e45-a11d-faf34fb1c87e" providerId="ADAL" clId="{9DD17AAB-B791-4253-A391-BE9878A93ECC}" dt="2023-01-23T10:03:20.412" v="1635" actId="1076"/>
          <ac:picMkLst>
            <pc:docMk/>
            <pc:sldMk cId="405318967" sldId="316"/>
            <ac:picMk id="5" creationId="{AE9AA354-EB90-CB8F-3253-1AB087105D5A}"/>
          </ac:picMkLst>
        </pc:picChg>
        <pc:picChg chg="add del mod">
          <ac:chgData name="韩景晔" userId="ded93679-235b-4e45-a11d-faf34fb1c87e" providerId="ADAL" clId="{9DD17AAB-B791-4253-A391-BE9878A93ECC}" dt="2023-01-16T13:47:05.398" v="201" actId="478"/>
          <ac:picMkLst>
            <pc:docMk/>
            <pc:sldMk cId="405318967" sldId="316"/>
            <ac:picMk id="6" creationId="{8B387AA4-970B-FD36-A520-535ADF7DECED}"/>
          </ac:picMkLst>
        </pc:picChg>
        <pc:picChg chg="add del mod">
          <ac:chgData name="韩景晔" userId="ded93679-235b-4e45-a11d-faf34fb1c87e" providerId="ADAL" clId="{9DD17AAB-B791-4253-A391-BE9878A93ECC}" dt="2023-01-16T14:28:01.023" v="459" actId="478"/>
          <ac:picMkLst>
            <pc:docMk/>
            <pc:sldMk cId="405318967" sldId="316"/>
            <ac:picMk id="7" creationId="{ACD98F28-9BDD-1FA1-7F2A-61F5A9DF6169}"/>
          </ac:picMkLst>
        </pc:picChg>
        <pc:picChg chg="add del mod">
          <ac:chgData name="韩景晔" userId="ded93679-235b-4e45-a11d-faf34fb1c87e" providerId="ADAL" clId="{9DD17AAB-B791-4253-A391-BE9878A93ECC}" dt="2023-01-16T13:51:03.432" v="273" actId="478"/>
          <ac:picMkLst>
            <pc:docMk/>
            <pc:sldMk cId="405318967" sldId="316"/>
            <ac:picMk id="8" creationId="{60D635F6-C8BA-A3AC-5696-B1BE1BC6B37C}"/>
          </ac:picMkLst>
        </pc:picChg>
        <pc:picChg chg="add mod">
          <ac:chgData name="韩景晔" userId="ded93679-235b-4e45-a11d-faf34fb1c87e" providerId="ADAL" clId="{9DD17AAB-B791-4253-A391-BE9878A93ECC}" dt="2023-01-16T13:46:27.046" v="186" actId="571"/>
          <ac:picMkLst>
            <pc:docMk/>
            <pc:sldMk cId="405318967" sldId="316"/>
            <ac:picMk id="13" creationId="{B87B8721-FA8A-CC9C-1B71-694AED891F95}"/>
          </ac:picMkLst>
        </pc:picChg>
        <pc:picChg chg="mod">
          <ac:chgData name="韩景晔" userId="ded93679-235b-4e45-a11d-faf34fb1c87e" providerId="ADAL" clId="{9DD17AAB-B791-4253-A391-BE9878A93ECC}" dt="2023-01-16T15:09:04.472" v="700" actId="1076"/>
          <ac:picMkLst>
            <pc:docMk/>
            <pc:sldMk cId="405318967" sldId="316"/>
            <ac:picMk id="14" creationId="{1FDC4FF5-BE30-A616-92C9-E13EBBF6CAE4}"/>
          </ac:picMkLst>
        </pc:picChg>
        <pc:cxnChg chg="add mod">
          <ac:chgData name="韩景晔" userId="ded93679-235b-4e45-a11d-faf34fb1c87e" providerId="ADAL" clId="{9DD17AAB-B791-4253-A391-BE9878A93ECC}" dt="2023-01-16T13:44:31.528" v="134" actId="1076"/>
          <ac:cxnSpMkLst>
            <pc:docMk/>
            <pc:sldMk cId="405318967" sldId="316"/>
            <ac:cxnSpMk id="2" creationId="{1321B1BF-D823-567B-E606-80C8ACFB58B4}"/>
          </ac:cxnSpMkLst>
        </pc:cxnChg>
        <pc:cxnChg chg="add del mod">
          <ac:chgData name="韩景晔" userId="ded93679-235b-4e45-a11d-faf34fb1c87e" providerId="ADAL" clId="{9DD17AAB-B791-4253-A391-BE9878A93ECC}" dt="2023-01-16T15:09:04.045" v="698" actId="1076"/>
          <ac:cxnSpMkLst>
            <pc:docMk/>
            <pc:sldMk cId="405318967" sldId="316"/>
            <ac:cxnSpMk id="27" creationId="{55F7C739-702F-D29E-3CA4-A3E75DE72A36}"/>
          </ac:cxnSpMkLst>
        </pc:cxnChg>
      </pc:sldChg>
      <pc:sldChg chg="add del">
        <pc:chgData name="韩景晔" userId="ded93679-235b-4e45-a11d-faf34fb1c87e" providerId="ADAL" clId="{9DD17AAB-B791-4253-A391-BE9878A93ECC}" dt="2023-01-16T13:38:31.349" v="68"/>
        <pc:sldMkLst>
          <pc:docMk/>
          <pc:sldMk cId="1358406276" sldId="316"/>
        </pc:sldMkLst>
      </pc:sldChg>
      <pc:sldChg chg="addSp delSp modSp add mod modNotesTx">
        <pc:chgData name="韩景晔" userId="ded93679-235b-4e45-a11d-faf34fb1c87e" providerId="ADAL" clId="{9DD17AAB-B791-4253-A391-BE9878A93ECC}" dt="2023-01-24T09:58:57.815" v="9103" actId="20577"/>
        <pc:sldMkLst>
          <pc:docMk/>
          <pc:sldMk cId="3879188427" sldId="317"/>
        </pc:sldMkLst>
        <pc:spChg chg="add del mod">
          <ac:chgData name="韩景晔" userId="ded93679-235b-4e45-a11d-faf34fb1c87e" providerId="ADAL" clId="{9DD17AAB-B791-4253-A391-BE9878A93ECC}" dt="2023-01-23T09:01:27.982" v="1428" actId="478"/>
          <ac:spMkLst>
            <pc:docMk/>
            <pc:sldMk cId="3879188427" sldId="317"/>
            <ac:spMk id="3" creationId="{BF3BF30F-E024-8AD8-C1D6-FDA5A38D69F2}"/>
          </ac:spMkLst>
        </pc:spChg>
        <pc:spChg chg="mod">
          <ac:chgData name="韩景晔" userId="ded93679-235b-4e45-a11d-faf34fb1c87e" providerId="ADAL" clId="{9DD17AAB-B791-4253-A391-BE9878A93ECC}" dt="2023-01-23T10:48:51.516" v="2011" actId="403"/>
          <ac:spMkLst>
            <pc:docMk/>
            <pc:sldMk cId="3879188427" sldId="317"/>
            <ac:spMk id="4" creationId="{1E8037D2-D5A7-34F5-3A18-2E1D6CDC6DDE}"/>
          </ac:spMkLst>
        </pc:spChg>
        <pc:spChg chg="add del mod">
          <ac:chgData name="韩景晔" userId="ded93679-235b-4e45-a11d-faf34fb1c87e" providerId="ADAL" clId="{9DD17AAB-B791-4253-A391-BE9878A93ECC}" dt="2023-01-23T12:58:55.596" v="2100" actId="478"/>
          <ac:spMkLst>
            <pc:docMk/>
            <pc:sldMk cId="3879188427" sldId="317"/>
            <ac:spMk id="5" creationId="{2FCF922A-1D5D-310A-83EC-17D231B86A7E}"/>
          </ac:spMkLst>
        </pc:spChg>
        <pc:spChg chg="add del mod">
          <ac:chgData name="韩景晔" userId="ded93679-235b-4e45-a11d-faf34fb1c87e" providerId="ADAL" clId="{9DD17AAB-B791-4253-A391-BE9878A93ECC}" dt="2023-01-23T09:01:24.440" v="1427" actId="478"/>
          <ac:spMkLst>
            <pc:docMk/>
            <pc:sldMk cId="3879188427" sldId="317"/>
            <ac:spMk id="6" creationId="{FA41FB6D-D0F0-2919-68BA-0B3772A8A53B}"/>
          </ac:spMkLst>
        </pc:spChg>
        <pc:spChg chg="add del mod">
          <ac:chgData name="韩景晔" userId="ded93679-235b-4e45-a11d-faf34fb1c87e" providerId="ADAL" clId="{9DD17AAB-B791-4253-A391-BE9878A93ECC}" dt="2023-01-23T12:58:54.854" v="2099" actId="478"/>
          <ac:spMkLst>
            <pc:docMk/>
            <pc:sldMk cId="3879188427" sldId="317"/>
            <ac:spMk id="7" creationId="{7579E702-8AB8-E398-A0A0-FB3B3413B259}"/>
          </ac:spMkLst>
        </pc:spChg>
        <pc:spChg chg="del">
          <ac:chgData name="韩景晔" userId="ded93679-235b-4e45-a11d-faf34fb1c87e" providerId="ADAL" clId="{9DD17AAB-B791-4253-A391-BE9878A93ECC}" dt="2023-01-16T14:48:10.518" v="636" actId="478"/>
          <ac:spMkLst>
            <pc:docMk/>
            <pc:sldMk cId="3879188427" sldId="317"/>
            <ac:spMk id="28" creationId="{457BBCD0-4E92-EA0D-D4B8-B424E85A0466}"/>
          </ac:spMkLst>
        </pc:spChg>
        <pc:spChg chg="add del">
          <ac:chgData name="韩景晔" userId="ded93679-235b-4e45-a11d-faf34fb1c87e" providerId="ADAL" clId="{9DD17AAB-B791-4253-A391-BE9878A93ECC}" dt="2023-01-16T15:15:03.617" v="758" actId="11529"/>
          <ac:spMkLst>
            <pc:docMk/>
            <pc:sldMk cId="3879188427" sldId="317"/>
            <ac:spMk id="35" creationId="{F1E12D89-3FE2-A180-9324-826D7BCB93E6}"/>
          </ac:spMkLst>
        </pc:spChg>
        <pc:spChg chg="add del mod">
          <ac:chgData name="韩景晔" userId="ded93679-235b-4e45-a11d-faf34fb1c87e" providerId="ADAL" clId="{9DD17AAB-B791-4253-A391-BE9878A93ECC}" dt="2023-01-16T15:15:17.348" v="761" actId="478"/>
          <ac:spMkLst>
            <pc:docMk/>
            <pc:sldMk cId="3879188427" sldId="317"/>
            <ac:spMk id="36" creationId="{2B7DDD21-EE7E-D24B-C33A-61F54DA56720}"/>
          </ac:spMkLst>
        </pc:spChg>
        <pc:spChg chg="add mod">
          <ac:chgData name="韩景晔" userId="ded93679-235b-4e45-a11d-faf34fb1c87e" providerId="ADAL" clId="{9DD17AAB-B791-4253-A391-BE9878A93ECC}" dt="2023-01-23T12:58:59.246" v="2102" actId="1076"/>
          <ac:spMkLst>
            <pc:docMk/>
            <pc:sldMk cId="3879188427" sldId="317"/>
            <ac:spMk id="37" creationId="{DCD38DD5-B993-4D85-6F74-B79C4373B56C}"/>
          </ac:spMkLst>
        </pc:spChg>
        <pc:spChg chg="add mod">
          <ac:chgData name="韩景晔" userId="ded93679-235b-4e45-a11d-faf34fb1c87e" providerId="ADAL" clId="{9DD17AAB-B791-4253-A391-BE9878A93ECC}" dt="2023-01-23T12:58:59.246" v="2102" actId="1076"/>
          <ac:spMkLst>
            <pc:docMk/>
            <pc:sldMk cId="3879188427" sldId="317"/>
            <ac:spMk id="74" creationId="{FC99756C-2A8E-83E7-97A4-F83F098667EB}"/>
          </ac:spMkLst>
        </pc:spChg>
        <pc:spChg chg="add mod">
          <ac:chgData name="韩景晔" userId="ded93679-235b-4e45-a11d-faf34fb1c87e" providerId="ADAL" clId="{9DD17AAB-B791-4253-A391-BE9878A93ECC}" dt="2023-01-24T09:41:36.693" v="7280" actId="1076"/>
          <ac:spMkLst>
            <pc:docMk/>
            <pc:sldMk cId="3879188427" sldId="317"/>
            <ac:spMk id="75" creationId="{B1DFA128-0469-2EAF-C790-A024A106D757}"/>
          </ac:spMkLst>
        </pc:spChg>
        <pc:spChg chg="add del mod">
          <ac:chgData name="韩景晔" userId="ded93679-235b-4e45-a11d-faf34fb1c87e" providerId="ADAL" clId="{9DD17AAB-B791-4253-A391-BE9878A93ECC}" dt="2023-01-16T15:30:48.863" v="1010" actId="478"/>
          <ac:spMkLst>
            <pc:docMk/>
            <pc:sldMk cId="3879188427" sldId="317"/>
            <ac:spMk id="76" creationId="{5837B0C7-7B2B-08A5-D468-6EF8EA8C14A9}"/>
          </ac:spMkLst>
        </pc:spChg>
        <pc:spChg chg="add del mod">
          <ac:chgData name="韩景晔" userId="ded93679-235b-4e45-a11d-faf34fb1c87e" providerId="ADAL" clId="{9DD17AAB-B791-4253-A391-BE9878A93ECC}" dt="2023-01-16T15:30:48.863" v="1010" actId="478"/>
          <ac:spMkLst>
            <pc:docMk/>
            <pc:sldMk cId="3879188427" sldId="317"/>
            <ac:spMk id="77" creationId="{1FFF3BDD-C1F4-655C-796A-FA3352102FD4}"/>
          </ac:spMkLst>
        </pc:spChg>
        <pc:spChg chg="add mod">
          <ac:chgData name="韩景晔" userId="ded93679-235b-4e45-a11d-faf34fb1c87e" providerId="ADAL" clId="{9DD17AAB-B791-4253-A391-BE9878A93ECC}" dt="2023-01-23T12:58:59.246" v="2102" actId="1076"/>
          <ac:spMkLst>
            <pc:docMk/>
            <pc:sldMk cId="3879188427" sldId="317"/>
            <ac:spMk id="78" creationId="{9B23E5DE-596B-4BEF-6DC2-574AFB2000E5}"/>
          </ac:spMkLst>
        </pc:spChg>
        <pc:spChg chg="add mod">
          <ac:chgData name="韩景晔" userId="ded93679-235b-4e45-a11d-faf34fb1c87e" providerId="ADAL" clId="{9DD17AAB-B791-4253-A391-BE9878A93ECC}" dt="2023-01-23T12:58:59.246" v="2102" actId="1076"/>
          <ac:spMkLst>
            <pc:docMk/>
            <pc:sldMk cId="3879188427" sldId="317"/>
            <ac:spMk id="85" creationId="{B4FF20EB-B5A8-5C73-9E3E-6D7D1AECCE28}"/>
          </ac:spMkLst>
        </pc:spChg>
        <pc:spChg chg="add del mod">
          <ac:chgData name="韩景晔" userId="ded93679-235b-4e45-a11d-faf34fb1c87e" providerId="ADAL" clId="{9DD17AAB-B791-4253-A391-BE9878A93ECC}" dt="2023-01-16T15:35:16.834" v="1072" actId="478"/>
          <ac:spMkLst>
            <pc:docMk/>
            <pc:sldMk cId="3879188427" sldId="317"/>
            <ac:spMk id="86" creationId="{D375B19A-2761-3930-26B1-46739073F192}"/>
          </ac:spMkLst>
        </pc:spChg>
        <pc:spChg chg="add mod">
          <ac:chgData name="韩景晔" userId="ded93679-235b-4e45-a11d-faf34fb1c87e" providerId="ADAL" clId="{9DD17AAB-B791-4253-A391-BE9878A93ECC}" dt="2023-01-23T12:58:59.246" v="2102" actId="1076"/>
          <ac:spMkLst>
            <pc:docMk/>
            <pc:sldMk cId="3879188427" sldId="317"/>
            <ac:spMk id="87" creationId="{22A37138-CFB0-3234-D688-553BF944AF76}"/>
          </ac:spMkLst>
        </pc:spChg>
        <pc:spChg chg="add del mod">
          <ac:chgData name="韩景晔" userId="ded93679-235b-4e45-a11d-faf34fb1c87e" providerId="ADAL" clId="{9DD17AAB-B791-4253-A391-BE9878A93ECC}" dt="2023-01-16T15:37:43.585" v="1101" actId="478"/>
          <ac:spMkLst>
            <pc:docMk/>
            <pc:sldMk cId="3879188427" sldId="317"/>
            <ac:spMk id="88" creationId="{C4A33887-DC91-D2AE-FD48-4DF6166526DF}"/>
          </ac:spMkLst>
        </pc:spChg>
        <pc:spChg chg="add mod">
          <ac:chgData name="韩景晔" userId="ded93679-235b-4e45-a11d-faf34fb1c87e" providerId="ADAL" clId="{9DD17AAB-B791-4253-A391-BE9878A93ECC}" dt="2023-01-23T12:58:59.246" v="2102" actId="1076"/>
          <ac:spMkLst>
            <pc:docMk/>
            <pc:sldMk cId="3879188427" sldId="317"/>
            <ac:spMk id="92" creationId="{80860F66-5847-013A-A297-593399AC4122}"/>
          </ac:spMkLst>
        </pc:spChg>
        <pc:spChg chg="add mod">
          <ac:chgData name="韩景晔" userId="ded93679-235b-4e45-a11d-faf34fb1c87e" providerId="ADAL" clId="{9DD17AAB-B791-4253-A391-BE9878A93ECC}" dt="2023-01-23T12:58:59.246" v="2102" actId="1076"/>
          <ac:spMkLst>
            <pc:docMk/>
            <pc:sldMk cId="3879188427" sldId="317"/>
            <ac:spMk id="93" creationId="{5995DF5B-E647-5DB6-0136-90BD6CD86DA4}"/>
          </ac:spMkLst>
        </pc:spChg>
        <pc:spChg chg="add mod">
          <ac:chgData name="韩景晔" userId="ded93679-235b-4e45-a11d-faf34fb1c87e" providerId="ADAL" clId="{9DD17AAB-B791-4253-A391-BE9878A93ECC}" dt="2023-01-23T12:58:59.246" v="2102" actId="1076"/>
          <ac:spMkLst>
            <pc:docMk/>
            <pc:sldMk cId="3879188427" sldId="317"/>
            <ac:spMk id="94" creationId="{DB70938E-2380-0C47-2567-1C9B9EFF2331}"/>
          </ac:spMkLst>
        </pc:spChg>
        <pc:grpChg chg="mod">
          <ac:chgData name="韩景晔" userId="ded93679-235b-4e45-a11d-faf34fb1c87e" providerId="ADAL" clId="{9DD17AAB-B791-4253-A391-BE9878A93ECC}" dt="2023-01-16T15:12:55.901" v="725"/>
          <ac:grpSpMkLst>
            <pc:docMk/>
            <pc:sldMk cId="3879188427" sldId="317"/>
            <ac:grpSpMk id="16" creationId="{4F8A8BB5-729B-AC11-2ADC-9B90DC328CB6}"/>
          </ac:grpSpMkLst>
        </pc:grpChg>
        <pc:grpChg chg="del">
          <ac:chgData name="韩景晔" userId="ded93679-235b-4e45-a11d-faf34fb1c87e" providerId="ADAL" clId="{9DD17AAB-B791-4253-A391-BE9878A93ECC}" dt="2023-01-16T14:48:08.613" v="635" actId="478"/>
          <ac:grpSpMkLst>
            <pc:docMk/>
            <pc:sldMk cId="3879188427" sldId="317"/>
            <ac:grpSpMk id="20" creationId="{3D6AB84E-21F1-A620-8125-146E55EC8AB2}"/>
          </ac:grpSpMkLst>
        </pc:grpChg>
        <pc:grpChg chg="mod">
          <ac:chgData name="韩景晔" userId="ded93679-235b-4e45-a11d-faf34fb1c87e" providerId="ADAL" clId="{9DD17AAB-B791-4253-A391-BE9878A93ECC}" dt="2023-01-16T15:13:56.756" v="747"/>
          <ac:grpSpMkLst>
            <pc:docMk/>
            <pc:sldMk cId="3879188427" sldId="317"/>
            <ac:grpSpMk id="30" creationId="{13DFE7AD-ECF4-6382-EE78-792B9012E9A3}"/>
          </ac:grpSpMkLst>
        </pc:grpChg>
        <pc:grpChg chg="mod">
          <ac:chgData name="韩景晔" userId="ded93679-235b-4e45-a11d-faf34fb1c87e" providerId="ADAL" clId="{9DD17AAB-B791-4253-A391-BE9878A93ECC}" dt="2023-01-16T15:16:23.722" v="777"/>
          <ac:grpSpMkLst>
            <pc:docMk/>
            <pc:sldMk cId="3879188427" sldId="317"/>
            <ac:grpSpMk id="43" creationId="{E01C4015-1FB3-5933-7367-DB5420747C92}"/>
          </ac:grpSpMkLst>
        </pc:grpChg>
        <pc:graphicFrameChg chg="del">
          <ac:chgData name="韩景晔" userId="ded93679-235b-4e45-a11d-faf34fb1c87e" providerId="ADAL" clId="{9DD17AAB-B791-4253-A391-BE9878A93ECC}" dt="2023-01-16T14:48:08.613" v="635" actId="478"/>
          <ac:graphicFrameMkLst>
            <pc:docMk/>
            <pc:sldMk cId="3879188427" sldId="317"/>
            <ac:graphicFrameMk id="25" creationId="{86BC05DC-0964-75D8-98A4-369D6418FB98}"/>
          </ac:graphicFrameMkLst>
        </pc:graphicFrameChg>
        <pc:picChg chg="add mod">
          <ac:chgData name="韩景晔" userId="ded93679-235b-4e45-a11d-faf34fb1c87e" providerId="ADAL" clId="{9DD17AAB-B791-4253-A391-BE9878A93ECC}" dt="2023-01-23T10:03:25.392" v="1636"/>
          <ac:picMkLst>
            <pc:docMk/>
            <pc:sldMk cId="3879188427" sldId="317"/>
            <ac:picMk id="11" creationId="{051D18D5-EEAB-C4A8-DDA7-48C2F9737D90}"/>
          </ac:picMkLst>
        </pc:picChg>
        <pc:picChg chg="add mod">
          <ac:chgData name="韩景晔" userId="ded93679-235b-4e45-a11d-faf34fb1c87e" providerId="ADAL" clId="{9DD17AAB-B791-4253-A391-BE9878A93ECC}" dt="2023-01-23T10:03:25.392" v="1636"/>
          <ac:picMkLst>
            <pc:docMk/>
            <pc:sldMk cId="3879188427" sldId="317"/>
            <ac:picMk id="12" creationId="{88362BBB-8A3D-6435-AC5A-6F3DDEE3E627}"/>
          </ac:picMkLst>
        </pc:picChg>
        <pc:picChg chg="add mod">
          <ac:chgData name="韩景晔" userId="ded93679-235b-4e45-a11d-faf34fb1c87e" providerId="ADAL" clId="{9DD17AAB-B791-4253-A391-BE9878A93ECC}" dt="2023-01-23T12:58:59.246" v="2102" actId="1076"/>
          <ac:picMkLst>
            <pc:docMk/>
            <pc:sldMk cId="3879188427" sldId="317"/>
            <ac:picMk id="81" creationId="{29A24EC4-659A-0719-017C-2799D8D21F6D}"/>
          </ac:picMkLst>
        </pc:picChg>
        <pc:inkChg chg="add del mod">
          <ac:chgData name="韩景晔" userId="ded93679-235b-4e45-a11d-faf34fb1c87e" providerId="ADAL" clId="{9DD17AAB-B791-4253-A391-BE9878A93ECC}" dt="2023-01-16T15:12:13.053" v="712" actId="9405"/>
          <ac:inkMkLst>
            <pc:docMk/>
            <pc:sldMk cId="3879188427" sldId="317"/>
            <ac:inkMk id="7" creationId="{ACA8E61E-102B-B2A0-F0DE-129CA2095738}"/>
          </ac:inkMkLst>
        </pc:inkChg>
        <pc:inkChg chg="add del">
          <ac:chgData name="韩景晔" userId="ded93679-235b-4e45-a11d-faf34fb1c87e" providerId="ADAL" clId="{9DD17AAB-B791-4253-A391-BE9878A93ECC}" dt="2023-01-16T15:12:06.960" v="709" actId="9405"/>
          <ac:inkMkLst>
            <pc:docMk/>
            <pc:sldMk cId="3879188427" sldId="317"/>
            <ac:inkMk id="8" creationId="{1BC09749-21DF-CC09-5C93-B2717A952C28}"/>
          </ac:inkMkLst>
        </pc:inkChg>
        <pc:inkChg chg="add del">
          <ac:chgData name="韩景晔" userId="ded93679-235b-4e45-a11d-faf34fb1c87e" providerId="ADAL" clId="{9DD17AAB-B791-4253-A391-BE9878A93ECC}" dt="2023-01-16T15:12:34.850" v="714" actId="9405"/>
          <ac:inkMkLst>
            <pc:docMk/>
            <pc:sldMk cId="3879188427" sldId="317"/>
            <ac:inkMk id="9" creationId="{9D85E021-2992-4BBB-33E1-B9D18096F7AB}"/>
          </ac:inkMkLst>
        </pc:inkChg>
        <pc:inkChg chg="add del">
          <ac:chgData name="韩景晔" userId="ded93679-235b-4e45-a11d-faf34fb1c87e" providerId="ADAL" clId="{9DD17AAB-B791-4253-A391-BE9878A93ECC}" dt="2023-01-16T15:12:42.756" v="716" actId="9405"/>
          <ac:inkMkLst>
            <pc:docMk/>
            <pc:sldMk cId="3879188427" sldId="317"/>
            <ac:inkMk id="10" creationId="{67075FEF-5A1C-3C97-67CA-18B49F089A20}"/>
          </ac:inkMkLst>
        </pc:inkChg>
        <pc:inkChg chg="add del">
          <ac:chgData name="韩景晔" userId="ded93679-235b-4e45-a11d-faf34fb1c87e" providerId="ADAL" clId="{9DD17AAB-B791-4253-A391-BE9878A93ECC}" dt="2023-01-16T15:12:50.874" v="718" actId="9405"/>
          <ac:inkMkLst>
            <pc:docMk/>
            <pc:sldMk cId="3879188427" sldId="317"/>
            <ac:inkMk id="11" creationId="{769AD52E-9832-C8FC-BEFC-2A722B09AC1D}"/>
          </ac:inkMkLst>
        </pc:inkChg>
        <pc:inkChg chg="add del mod">
          <ac:chgData name="韩景晔" userId="ded93679-235b-4e45-a11d-faf34fb1c87e" providerId="ADAL" clId="{9DD17AAB-B791-4253-A391-BE9878A93ECC}" dt="2023-01-16T15:12:58.197" v="728" actId="9405"/>
          <ac:inkMkLst>
            <pc:docMk/>
            <pc:sldMk cId="3879188427" sldId="317"/>
            <ac:inkMk id="12" creationId="{BC753929-4CBD-A4D1-BAAC-54444C2DC56C}"/>
          </ac:inkMkLst>
        </pc:inkChg>
        <pc:inkChg chg="add del mod">
          <ac:chgData name="韩景晔" userId="ded93679-235b-4e45-a11d-faf34fb1c87e" providerId="ADAL" clId="{9DD17AAB-B791-4253-A391-BE9878A93ECC}" dt="2023-01-16T15:12:55.901" v="725"/>
          <ac:inkMkLst>
            <pc:docMk/>
            <pc:sldMk cId="3879188427" sldId="317"/>
            <ac:inkMk id="13" creationId="{88E81186-A7D9-D1FB-9DE8-48183166E7C9}"/>
          </ac:inkMkLst>
        </pc:inkChg>
        <pc:inkChg chg="add del">
          <ac:chgData name="韩景晔" userId="ded93679-235b-4e45-a11d-faf34fb1c87e" providerId="ADAL" clId="{9DD17AAB-B791-4253-A391-BE9878A93ECC}" dt="2023-01-16T15:12:55.295" v="722" actId="9405"/>
          <ac:inkMkLst>
            <pc:docMk/>
            <pc:sldMk cId="3879188427" sldId="317"/>
            <ac:inkMk id="15" creationId="{DA500EDD-1436-6719-A0B5-0D1E367F75A9}"/>
          </ac:inkMkLst>
        </pc:inkChg>
        <pc:inkChg chg="add del">
          <ac:chgData name="韩景晔" userId="ded93679-235b-4e45-a11d-faf34fb1c87e" providerId="ADAL" clId="{9DD17AAB-B791-4253-A391-BE9878A93ECC}" dt="2023-01-16T15:12:57.880" v="727" actId="9405"/>
          <ac:inkMkLst>
            <pc:docMk/>
            <pc:sldMk cId="3879188427" sldId="317"/>
            <ac:inkMk id="17" creationId="{8F344B8E-AED6-38DE-075A-73BEAFC0B17C}"/>
          </ac:inkMkLst>
        </pc:inkChg>
        <pc:inkChg chg="add del">
          <ac:chgData name="韩景晔" userId="ded93679-235b-4e45-a11d-faf34fb1c87e" providerId="ADAL" clId="{9DD17AAB-B791-4253-A391-BE9878A93ECC}" dt="2023-01-16T15:13:03.988" v="730" actId="9405"/>
          <ac:inkMkLst>
            <pc:docMk/>
            <pc:sldMk cId="3879188427" sldId="317"/>
            <ac:inkMk id="18" creationId="{D3ECC142-7C1E-29FF-85EA-3974F376E3AA}"/>
          </ac:inkMkLst>
        </pc:inkChg>
        <pc:inkChg chg="add del">
          <ac:chgData name="韩景晔" userId="ded93679-235b-4e45-a11d-faf34fb1c87e" providerId="ADAL" clId="{9DD17AAB-B791-4253-A391-BE9878A93ECC}" dt="2023-01-16T15:13:07.726" v="732" actId="9405"/>
          <ac:inkMkLst>
            <pc:docMk/>
            <pc:sldMk cId="3879188427" sldId="317"/>
            <ac:inkMk id="21" creationId="{BA17BB20-61AF-BABC-D3C2-030755D4F6BF}"/>
          </ac:inkMkLst>
        </pc:inkChg>
        <pc:inkChg chg="add del">
          <ac:chgData name="韩景晔" userId="ded93679-235b-4e45-a11d-faf34fb1c87e" providerId="ADAL" clId="{9DD17AAB-B791-4253-A391-BE9878A93ECC}" dt="2023-01-16T15:13:18.769" v="736" actId="9405"/>
          <ac:inkMkLst>
            <pc:docMk/>
            <pc:sldMk cId="3879188427" sldId="317"/>
            <ac:inkMk id="22" creationId="{17456048-0CEA-2674-A44A-C34956191D68}"/>
          </ac:inkMkLst>
        </pc:inkChg>
        <pc:inkChg chg="add del">
          <ac:chgData name="韩景晔" userId="ded93679-235b-4e45-a11d-faf34fb1c87e" providerId="ADAL" clId="{9DD17AAB-B791-4253-A391-BE9878A93ECC}" dt="2023-01-16T15:13:18.290" v="735" actId="9405"/>
          <ac:inkMkLst>
            <pc:docMk/>
            <pc:sldMk cId="3879188427" sldId="317"/>
            <ac:inkMk id="23" creationId="{A5416696-01F0-BE49-1E68-872720C52CA1}"/>
          </ac:inkMkLst>
        </pc:inkChg>
        <pc:inkChg chg="add del">
          <ac:chgData name="韩景晔" userId="ded93679-235b-4e45-a11d-faf34fb1c87e" providerId="ADAL" clId="{9DD17AAB-B791-4253-A391-BE9878A93ECC}" dt="2023-01-16T15:13:41.558" v="738" actId="9405"/>
          <ac:inkMkLst>
            <pc:docMk/>
            <pc:sldMk cId="3879188427" sldId="317"/>
            <ac:inkMk id="24" creationId="{2D2736C5-2190-D892-6BFC-7D143A031B72}"/>
          </ac:inkMkLst>
        </pc:inkChg>
        <pc:inkChg chg="add del mod">
          <ac:chgData name="韩景晔" userId="ded93679-235b-4e45-a11d-faf34fb1c87e" providerId="ADAL" clId="{9DD17AAB-B791-4253-A391-BE9878A93ECC}" dt="2023-01-16T15:13:58.253" v="748" actId="9405"/>
          <ac:inkMkLst>
            <pc:docMk/>
            <pc:sldMk cId="3879188427" sldId="317"/>
            <ac:inkMk id="26" creationId="{7E8FE545-F5E0-4C99-8472-FD29BE3DD96B}"/>
          </ac:inkMkLst>
        </pc:inkChg>
        <pc:inkChg chg="add del mod">
          <ac:chgData name="韩景晔" userId="ded93679-235b-4e45-a11d-faf34fb1c87e" providerId="ADAL" clId="{9DD17AAB-B791-4253-A391-BE9878A93ECC}" dt="2023-01-16T15:13:56.756" v="747"/>
          <ac:inkMkLst>
            <pc:docMk/>
            <pc:sldMk cId="3879188427" sldId="317"/>
            <ac:inkMk id="29" creationId="{CA01FB8A-0B28-7355-7703-ADEA2238AF50}"/>
          </ac:inkMkLst>
        </pc:inkChg>
        <pc:inkChg chg="add del">
          <ac:chgData name="韩景晔" userId="ded93679-235b-4e45-a11d-faf34fb1c87e" providerId="ADAL" clId="{9DD17AAB-B791-4253-A391-BE9878A93ECC}" dt="2023-01-16T15:13:53.913" v="743" actId="9405"/>
          <ac:inkMkLst>
            <pc:docMk/>
            <pc:sldMk cId="3879188427" sldId="317"/>
            <ac:inkMk id="31" creationId="{972EFDA9-7F4B-B8F4-EDB6-54F32AD73842}"/>
          </ac:inkMkLst>
        </pc:inkChg>
        <pc:inkChg chg="add del">
          <ac:chgData name="韩景晔" userId="ded93679-235b-4e45-a11d-faf34fb1c87e" providerId="ADAL" clId="{9DD17AAB-B791-4253-A391-BE9878A93ECC}" dt="2023-01-16T15:13:56.589" v="745" actId="9405"/>
          <ac:inkMkLst>
            <pc:docMk/>
            <pc:sldMk cId="3879188427" sldId="317"/>
            <ac:inkMk id="32" creationId="{E75EF4FD-1DE4-9899-E3A0-0DD9192DD69D}"/>
          </ac:inkMkLst>
        </pc:inkChg>
        <pc:inkChg chg="add del mod">
          <ac:chgData name="韩景晔" userId="ded93679-235b-4e45-a11d-faf34fb1c87e" providerId="ADAL" clId="{9DD17AAB-B791-4253-A391-BE9878A93ECC}" dt="2023-01-16T15:14:33.952" v="754" actId="478"/>
          <ac:inkMkLst>
            <pc:docMk/>
            <pc:sldMk cId="3879188427" sldId="317"/>
            <ac:inkMk id="33" creationId="{C5E7E80A-8240-ACB7-861F-282FF0B44879}"/>
          </ac:inkMkLst>
        </pc:inkChg>
        <pc:inkChg chg="add del">
          <ac:chgData name="韩景晔" userId="ded93679-235b-4e45-a11d-faf34fb1c87e" providerId="ADAL" clId="{9DD17AAB-B791-4253-A391-BE9878A93ECC}" dt="2023-01-16T15:14:52.067" v="756" actId="9405"/>
          <ac:inkMkLst>
            <pc:docMk/>
            <pc:sldMk cId="3879188427" sldId="317"/>
            <ac:inkMk id="34" creationId="{F9E3960A-F668-0A8E-F429-8FCA5811B348}"/>
          </ac:inkMkLst>
        </pc:inkChg>
        <pc:inkChg chg="add del">
          <ac:chgData name="韩景晔" userId="ded93679-235b-4e45-a11d-faf34fb1c87e" providerId="ADAL" clId="{9DD17AAB-B791-4253-A391-BE9878A93ECC}" dt="2023-01-16T15:15:49.697" v="766" actId="9405"/>
          <ac:inkMkLst>
            <pc:docMk/>
            <pc:sldMk cId="3879188427" sldId="317"/>
            <ac:inkMk id="38" creationId="{4B068B40-570B-DC23-F14E-8E817141E3A6}"/>
          </ac:inkMkLst>
        </pc:inkChg>
        <pc:inkChg chg="add del">
          <ac:chgData name="韩景晔" userId="ded93679-235b-4e45-a11d-faf34fb1c87e" providerId="ADAL" clId="{9DD17AAB-B791-4253-A391-BE9878A93ECC}" dt="2023-01-16T15:15:50.115" v="768" actId="9405"/>
          <ac:inkMkLst>
            <pc:docMk/>
            <pc:sldMk cId="3879188427" sldId="317"/>
            <ac:inkMk id="39" creationId="{31B7A55B-0DA1-485E-8496-7A662E590D1D}"/>
          </ac:inkMkLst>
        </pc:inkChg>
        <pc:inkChg chg="add del">
          <ac:chgData name="韩景晔" userId="ded93679-235b-4e45-a11d-faf34fb1c87e" providerId="ADAL" clId="{9DD17AAB-B791-4253-A391-BE9878A93ECC}" dt="2023-01-16T15:16:08.909" v="772" actId="9405"/>
          <ac:inkMkLst>
            <pc:docMk/>
            <pc:sldMk cId="3879188427" sldId="317"/>
            <ac:inkMk id="40" creationId="{AAEECE31-6DD1-4A34-7B14-9E5623D5AEDC}"/>
          </ac:inkMkLst>
        </pc:inkChg>
        <pc:inkChg chg="add del mod">
          <ac:chgData name="韩景晔" userId="ded93679-235b-4e45-a11d-faf34fb1c87e" providerId="ADAL" clId="{9DD17AAB-B791-4253-A391-BE9878A93ECC}" dt="2023-01-16T15:16:24.160" v="778" actId="9405"/>
          <ac:inkMkLst>
            <pc:docMk/>
            <pc:sldMk cId="3879188427" sldId="317"/>
            <ac:inkMk id="41" creationId="{7CA2E3BA-0048-CC8D-6E45-4708D3C3458B}"/>
          </ac:inkMkLst>
        </pc:inkChg>
        <pc:inkChg chg="add del mod">
          <ac:chgData name="韩景晔" userId="ded93679-235b-4e45-a11d-faf34fb1c87e" providerId="ADAL" clId="{9DD17AAB-B791-4253-A391-BE9878A93ECC}" dt="2023-01-16T15:16:23.722" v="777"/>
          <ac:inkMkLst>
            <pc:docMk/>
            <pc:sldMk cId="3879188427" sldId="317"/>
            <ac:inkMk id="42" creationId="{F1951ED2-A94E-7051-41DD-EA368732BAF6}"/>
          </ac:inkMkLst>
        </pc:inkChg>
        <pc:inkChg chg="add del">
          <ac:chgData name="韩景晔" userId="ded93679-235b-4e45-a11d-faf34fb1c87e" providerId="ADAL" clId="{9DD17AAB-B791-4253-A391-BE9878A93ECC}" dt="2023-01-16T15:16:35.812" v="784" actId="9405"/>
          <ac:inkMkLst>
            <pc:docMk/>
            <pc:sldMk cId="3879188427" sldId="317"/>
            <ac:inkMk id="44" creationId="{B25BA67D-EF70-1A74-D99B-B4CD5E831437}"/>
          </ac:inkMkLst>
        </pc:inkChg>
        <pc:inkChg chg="add del">
          <ac:chgData name="韩景晔" userId="ded93679-235b-4e45-a11d-faf34fb1c87e" providerId="ADAL" clId="{9DD17AAB-B791-4253-A391-BE9878A93ECC}" dt="2023-01-16T15:16:32.794" v="781" actId="9405"/>
          <ac:inkMkLst>
            <pc:docMk/>
            <pc:sldMk cId="3879188427" sldId="317"/>
            <ac:inkMk id="45" creationId="{91CB9485-F815-1D7A-0F45-4E4560AAE853}"/>
          </ac:inkMkLst>
        </pc:inkChg>
        <pc:inkChg chg="add del">
          <ac:chgData name="韩景晔" userId="ded93679-235b-4e45-a11d-faf34fb1c87e" providerId="ADAL" clId="{9DD17AAB-B791-4253-A391-BE9878A93ECC}" dt="2023-01-16T15:16:35.507" v="783" actId="9405"/>
          <ac:inkMkLst>
            <pc:docMk/>
            <pc:sldMk cId="3879188427" sldId="317"/>
            <ac:inkMk id="46" creationId="{F53E7E2B-6FA4-4ED9-88DF-2B89E22B83EA}"/>
          </ac:inkMkLst>
        </pc:inkChg>
        <pc:cxnChg chg="add del mod">
          <ac:chgData name="韩景晔" userId="ded93679-235b-4e45-a11d-faf34fb1c87e" providerId="ADAL" clId="{9DD17AAB-B791-4253-A391-BE9878A93ECC}" dt="2023-01-16T15:11:58.130" v="706" actId="11529"/>
          <ac:cxnSpMkLst>
            <pc:docMk/>
            <pc:sldMk cId="3879188427" sldId="317"/>
            <ac:cxnSpMk id="5" creationId="{F971F718-7D1B-4953-2A23-9C9714C003F8}"/>
          </ac:cxnSpMkLst>
        </pc:cxnChg>
        <pc:cxnChg chg="add del mod">
          <ac:chgData name="韩景晔" userId="ded93679-235b-4e45-a11d-faf34fb1c87e" providerId="ADAL" clId="{9DD17AAB-B791-4253-A391-BE9878A93ECC}" dt="2023-01-23T12:58:56.206" v="2101" actId="478"/>
          <ac:cxnSpMkLst>
            <pc:docMk/>
            <pc:sldMk cId="3879188427" sldId="317"/>
            <ac:cxnSpMk id="8" creationId="{59C1D128-8FE4-9184-E0B2-3702ED09FEA8}"/>
          </ac:cxnSpMkLst>
        </pc:cxnChg>
        <pc:cxnChg chg="del">
          <ac:chgData name="韩景晔" userId="ded93679-235b-4e45-a11d-faf34fb1c87e" providerId="ADAL" clId="{9DD17AAB-B791-4253-A391-BE9878A93ECC}" dt="2023-01-16T14:48:08.613" v="635" actId="478"/>
          <ac:cxnSpMkLst>
            <pc:docMk/>
            <pc:sldMk cId="3879188427" sldId="317"/>
            <ac:cxnSpMk id="27" creationId="{55F7C739-702F-D29E-3CA4-A3E75DE72A36}"/>
          </ac:cxnSpMkLst>
        </pc:cxnChg>
        <pc:cxnChg chg="add del mod">
          <ac:chgData name="韩景晔" userId="ded93679-235b-4e45-a11d-faf34fb1c87e" providerId="ADAL" clId="{9DD17AAB-B791-4253-A391-BE9878A93ECC}" dt="2023-01-16T15:17:22.863" v="797" actId="478"/>
          <ac:cxnSpMkLst>
            <pc:docMk/>
            <pc:sldMk cId="3879188427" sldId="317"/>
            <ac:cxnSpMk id="48" creationId="{B888BEE7-A541-8AF3-86E4-EF14F56391E0}"/>
          </ac:cxnSpMkLst>
        </pc:cxnChg>
        <pc:cxnChg chg="add del mod">
          <ac:chgData name="韩景晔" userId="ded93679-235b-4e45-a11d-faf34fb1c87e" providerId="ADAL" clId="{9DD17AAB-B791-4253-A391-BE9878A93ECC}" dt="2023-01-16T15:19:05.709" v="815" actId="478"/>
          <ac:cxnSpMkLst>
            <pc:docMk/>
            <pc:sldMk cId="3879188427" sldId="317"/>
            <ac:cxnSpMk id="58" creationId="{CC618855-0D9E-D2D8-9E77-08D71BF482A7}"/>
          </ac:cxnSpMkLst>
        </pc:cxnChg>
        <pc:cxnChg chg="add del mod">
          <ac:chgData name="韩景晔" userId="ded93679-235b-4e45-a11d-faf34fb1c87e" providerId="ADAL" clId="{9DD17AAB-B791-4253-A391-BE9878A93ECC}" dt="2023-01-16T15:18:33.437" v="807"/>
          <ac:cxnSpMkLst>
            <pc:docMk/>
            <pc:sldMk cId="3879188427" sldId="317"/>
            <ac:cxnSpMk id="61" creationId="{8F346CD4-282F-7348-5233-CBB1F464BC11}"/>
          </ac:cxnSpMkLst>
        </pc:cxnChg>
        <pc:cxnChg chg="add del mod">
          <ac:chgData name="韩景晔" userId="ded93679-235b-4e45-a11d-faf34fb1c87e" providerId="ADAL" clId="{9DD17AAB-B791-4253-A391-BE9878A93ECC}" dt="2023-01-16T15:19:04.635" v="814" actId="478"/>
          <ac:cxnSpMkLst>
            <pc:docMk/>
            <pc:sldMk cId="3879188427" sldId="317"/>
            <ac:cxnSpMk id="62" creationId="{F6C1EE62-C580-04D7-A4EA-F017FA6D7599}"/>
          </ac:cxnSpMkLst>
        </pc:cxnChg>
        <pc:cxnChg chg="add mod">
          <ac:chgData name="韩景晔" userId="ded93679-235b-4e45-a11d-faf34fb1c87e" providerId="ADAL" clId="{9DD17AAB-B791-4253-A391-BE9878A93ECC}" dt="2023-01-23T12:58:59.246" v="2102" actId="1076"/>
          <ac:cxnSpMkLst>
            <pc:docMk/>
            <pc:sldMk cId="3879188427" sldId="317"/>
            <ac:cxnSpMk id="66" creationId="{6F9282D9-0AA7-943E-76FA-4B550A5D21E0}"/>
          </ac:cxnSpMkLst>
        </pc:cxnChg>
        <pc:cxnChg chg="add mod">
          <ac:chgData name="韩景晔" userId="ded93679-235b-4e45-a11d-faf34fb1c87e" providerId="ADAL" clId="{9DD17AAB-B791-4253-A391-BE9878A93ECC}" dt="2023-01-23T12:58:59.246" v="2102" actId="1076"/>
          <ac:cxnSpMkLst>
            <pc:docMk/>
            <pc:sldMk cId="3879188427" sldId="317"/>
            <ac:cxnSpMk id="67" creationId="{CD256B7D-8C19-EEF1-BEE7-F634A2FCD616}"/>
          </ac:cxnSpMkLst>
        </pc:cxnChg>
        <pc:cxnChg chg="add del mod">
          <ac:chgData name="韩景晔" userId="ded93679-235b-4e45-a11d-faf34fb1c87e" providerId="ADAL" clId="{9DD17AAB-B791-4253-A391-BE9878A93ECC}" dt="2023-01-16T15:30:17.493" v="981" actId="478"/>
          <ac:cxnSpMkLst>
            <pc:docMk/>
            <pc:sldMk cId="3879188427" sldId="317"/>
            <ac:cxnSpMk id="71" creationId="{B30F9C03-0D44-EEB2-128E-1282F7DE3CB6}"/>
          </ac:cxnSpMkLst>
        </pc:cxnChg>
        <pc:cxnChg chg="add mod">
          <ac:chgData name="韩景晔" userId="ded93679-235b-4e45-a11d-faf34fb1c87e" providerId="ADAL" clId="{9DD17AAB-B791-4253-A391-BE9878A93ECC}" dt="2023-01-23T12:58:59.246" v="2102" actId="1076"/>
          <ac:cxnSpMkLst>
            <pc:docMk/>
            <pc:sldMk cId="3879188427" sldId="317"/>
            <ac:cxnSpMk id="80" creationId="{BAED9177-ACB4-3FDF-E1F7-CBB9B5961475}"/>
          </ac:cxnSpMkLst>
        </pc:cxnChg>
      </pc:sldChg>
      <pc:sldChg chg="addSp delSp modSp add mod modNotesTx">
        <pc:chgData name="韩景晔" userId="ded93679-235b-4e45-a11d-faf34fb1c87e" providerId="ADAL" clId="{9DD17AAB-B791-4253-A391-BE9878A93ECC}" dt="2023-01-24T10:18:29.836" v="10802" actId="20577"/>
        <pc:sldMkLst>
          <pc:docMk/>
          <pc:sldMk cId="2676325765" sldId="318"/>
        </pc:sldMkLst>
        <pc:spChg chg="add mod">
          <ac:chgData name="韩景晔" userId="ded93679-235b-4e45-a11d-faf34fb1c87e" providerId="ADAL" clId="{9DD17AAB-B791-4253-A391-BE9878A93ECC}" dt="2023-01-24T09:25:40.531" v="7119" actId="1076"/>
          <ac:spMkLst>
            <pc:docMk/>
            <pc:sldMk cId="2676325765" sldId="318"/>
            <ac:spMk id="3" creationId="{341AEC6F-6BC9-94CC-011F-467DD79D5C6F}"/>
          </ac:spMkLst>
        </pc:spChg>
        <pc:spChg chg="mod">
          <ac:chgData name="韩景晔" userId="ded93679-235b-4e45-a11d-faf34fb1c87e" providerId="ADAL" clId="{9DD17AAB-B791-4253-A391-BE9878A93ECC}" dt="2023-01-24T09:25:40.531" v="7119" actId="1076"/>
          <ac:spMkLst>
            <pc:docMk/>
            <pc:sldMk cId="2676325765" sldId="318"/>
            <ac:spMk id="4" creationId="{1E8037D2-D5A7-34F5-3A18-2E1D6CDC6DDE}"/>
          </ac:spMkLst>
        </pc:spChg>
        <pc:spChg chg="del">
          <ac:chgData name="韩景晔" userId="ded93679-235b-4e45-a11d-faf34fb1c87e" providerId="ADAL" clId="{9DD17AAB-B791-4253-A391-BE9878A93ECC}" dt="2023-01-23T10:01:29.832" v="1538" actId="478"/>
          <ac:spMkLst>
            <pc:docMk/>
            <pc:sldMk cId="2676325765" sldId="318"/>
            <ac:spMk id="5" creationId="{2FCF922A-1D5D-310A-83EC-17D231B86A7E}"/>
          </ac:spMkLst>
        </pc:spChg>
        <pc:spChg chg="add mod">
          <ac:chgData name="韩景晔" userId="ded93679-235b-4e45-a11d-faf34fb1c87e" providerId="ADAL" clId="{9DD17AAB-B791-4253-A391-BE9878A93ECC}" dt="2023-01-24T09:59:10.951" v="9104" actId="14100"/>
          <ac:spMkLst>
            <pc:docMk/>
            <pc:sldMk cId="2676325765" sldId="318"/>
            <ac:spMk id="6" creationId="{E639F6F9-EE16-C361-9DE0-3B6A072E23D3}"/>
          </ac:spMkLst>
        </pc:spChg>
        <pc:spChg chg="del">
          <ac:chgData name="韩景晔" userId="ded93679-235b-4e45-a11d-faf34fb1c87e" providerId="ADAL" clId="{9DD17AAB-B791-4253-A391-BE9878A93ECC}" dt="2023-01-23T10:01:29.832" v="1538" actId="478"/>
          <ac:spMkLst>
            <pc:docMk/>
            <pc:sldMk cId="2676325765" sldId="318"/>
            <ac:spMk id="7" creationId="{7579E702-8AB8-E398-A0A0-FB3B3413B259}"/>
          </ac:spMkLst>
        </pc:spChg>
        <pc:spChg chg="add del mod">
          <ac:chgData name="韩景晔" userId="ded93679-235b-4e45-a11d-faf34fb1c87e" providerId="ADAL" clId="{9DD17AAB-B791-4253-A391-BE9878A93ECC}" dt="2023-01-24T09:26:14.610" v="7146"/>
          <ac:spMkLst>
            <pc:docMk/>
            <pc:sldMk cId="2676325765" sldId="318"/>
            <ac:spMk id="8" creationId="{F1FE7349-54A7-87EC-BA2C-B1EB72FAF4E3}"/>
          </ac:spMkLst>
        </pc:spChg>
        <pc:spChg chg="add mod">
          <ac:chgData name="韩景晔" userId="ded93679-235b-4e45-a11d-faf34fb1c87e" providerId="ADAL" clId="{9DD17AAB-B791-4253-A391-BE9878A93ECC}" dt="2023-01-24T10:04:08.675" v="9653" actId="113"/>
          <ac:spMkLst>
            <pc:docMk/>
            <pc:sldMk cId="2676325765" sldId="318"/>
            <ac:spMk id="9" creationId="{763CE992-EE1D-466D-3326-43DD4CCC912A}"/>
          </ac:spMkLst>
        </pc:spChg>
        <pc:spChg chg="add mod">
          <ac:chgData name="韩景晔" userId="ded93679-235b-4e45-a11d-faf34fb1c87e" providerId="ADAL" clId="{9DD17AAB-B791-4253-A391-BE9878A93ECC}" dt="2023-01-24T09:25:40.531" v="7119" actId="1076"/>
          <ac:spMkLst>
            <pc:docMk/>
            <pc:sldMk cId="2676325765" sldId="318"/>
            <ac:spMk id="10" creationId="{DBF168F5-9D84-01FE-B201-5A5F76ADB822}"/>
          </ac:spMkLst>
        </pc:spChg>
        <pc:spChg chg="add del mod">
          <ac:chgData name="韩景晔" userId="ded93679-235b-4e45-a11d-faf34fb1c87e" providerId="ADAL" clId="{9DD17AAB-B791-4253-A391-BE9878A93ECC}" dt="2023-01-23T10:14:01.573" v="1763" actId="478"/>
          <ac:spMkLst>
            <pc:docMk/>
            <pc:sldMk cId="2676325765" sldId="318"/>
            <ac:spMk id="11" creationId="{5B704948-ED4C-E6EE-EBB4-170C763FFC05}"/>
          </ac:spMkLst>
        </pc:spChg>
        <pc:spChg chg="add mod">
          <ac:chgData name="韩景晔" userId="ded93679-235b-4e45-a11d-faf34fb1c87e" providerId="ADAL" clId="{9DD17AAB-B791-4253-A391-BE9878A93ECC}" dt="2023-01-24T09:20:11.550" v="7034" actId="571"/>
          <ac:spMkLst>
            <pc:docMk/>
            <pc:sldMk cId="2676325765" sldId="318"/>
            <ac:spMk id="11" creationId="{EFA746D7-ED33-6C9E-45BB-A3C9E8CD4BF9}"/>
          </ac:spMkLst>
        </pc:spChg>
        <pc:spChg chg="add del mod">
          <ac:chgData name="韩景晔" userId="ded93679-235b-4e45-a11d-faf34fb1c87e" providerId="ADAL" clId="{9DD17AAB-B791-4253-A391-BE9878A93ECC}" dt="2023-01-23T10:04:27.879" v="1667" actId="478"/>
          <ac:spMkLst>
            <pc:docMk/>
            <pc:sldMk cId="2676325765" sldId="318"/>
            <ac:spMk id="12" creationId="{10B2F072-E949-4243-C73A-08792A0C8ABE}"/>
          </ac:spMkLst>
        </pc:spChg>
        <pc:spChg chg="add mod">
          <ac:chgData name="韩景晔" userId="ded93679-235b-4e45-a11d-faf34fb1c87e" providerId="ADAL" clId="{9DD17AAB-B791-4253-A391-BE9878A93ECC}" dt="2023-01-24T09:29:12.197" v="7272" actId="1076"/>
          <ac:spMkLst>
            <pc:docMk/>
            <pc:sldMk cId="2676325765" sldId="318"/>
            <ac:spMk id="13" creationId="{37A5EAA7-8C6E-2BCB-0625-8D49F6454D49}"/>
          </ac:spMkLst>
        </pc:spChg>
        <pc:spChg chg="add del mod">
          <ac:chgData name="韩景晔" userId="ded93679-235b-4e45-a11d-faf34fb1c87e" providerId="ADAL" clId="{9DD17AAB-B791-4253-A391-BE9878A93ECC}" dt="2023-01-24T09:22:59.143" v="7044" actId="478"/>
          <ac:spMkLst>
            <pc:docMk/>
            <pc:sldMk cId="2676325765" sldId="318"/>
            <ac:spMk id="15" creationId="{A8FCC6C5-C7E7-1F4C-5456-8F6685EFDFC2}"/>
          </ac:spMkLst>
        </pc:spChg>
        <pc:spChg chg="add mod">
          <ac:chgData name="韩景晔" userId="ded93679-235b-4e45-a11d-faf34fb1c87e" providerId="ADAL" clId="{9DD17AAB-B791-4253-A391-BE9878A93ECC}" dt="2023-01-24T10:11:08.136" v="10193"/>
          <ac:spMkLst>
            <pc:docMk/>
            <pc:sldMk cId="2676325765" sldId="318"/>
            <ac:spMk id="16" creationId="{EDCE13DB-B975-A41D-973D-791734406D58}"/>
          </ac:spMkLst>
        </pc:spChg>
        <pc:spChg chg="add mod">
          <ac:chgData name="韩景晔" userId="ded93679-235b-4e45-a11d-faf34fb1c87e" providerId="ADAL" clId="{9DD17AAB-B791-4253-A391-BE9878A93ECC}" dt="2023-01-24T10:08:40.555" v="9980" actId="313"/>
          <ac:spMkLst>
            <pc:docMk/>
            <pc:sldMk cId="2676325765" sldId="318"/>
            <ac:spMk id="17" creationId="{7DFD58E5-3476-4C87-C668-3BA1B1CAB7F7}"/>
          </ac:spMkLst>
        </pc:spChg>
        <pc:spChg chg="add mod">
          <ac:chgData name="韩景晔" userId="ded93679-235b-4e45-a11d-faf34fb1c87e" providerId="ADAL" clId="{9DD17AAB-B791-4253-A391-BE9878A93ECC}" dt="2023-01-24T09:25:40.531" v="7119" actId="1076"/>
          <ac:spMkLst>
            <pc:docMk/>
            <pc:sldMk cId="2676325765" sldId="318"/>
            <ac:spMk id="20" creationId="{A9E971A2-499F-0F86-B9F5-C94AB9A8B189}"/>
          </ac:spMkLst>
        </pc:spChg>
        <pc:spChg chg="add mod">
          <ac:chgData name="韩景晔" userId="ded93679-235b-4e45-a11d-faf34fb1c87e" providerId="ADAL" clId="{9DD17AAB-B791-4253-A391-BE9878A93ECC}" dt="2023-01-24T09:25:40.531" v="7119" actId="1076"/>
          <ac:spMkLst>
            <pc:docMk/>
            <pc:sldMk cId="2676325765" sldId="318"/>
            <ac:spMk id="21" creationId="{9347FF4E-31AB-C990-AC8D-59D9D8A4E99D}"/>
          </ac:spMkLst>
        </pc:spChg>
        <pc:spChg chg="add mod">
          <ac:chgData name="韩景晔" userId="ded93679-235b-4e45-a11d-faf34fb1c87e" providerId="ADAL" clId="{9DD17AAB-B791-4253-A391-BE9878A93ECC}" dt="2023-01-23T10:13:33.931" v="1749" actId="571"/>
          <ac:spMkLst>
            <pc:docMk/>
            <pc:sldMk cId="2676325765" sldId="318"/>
            <ac:spMk id="24" creationId="{1519959F-EEEE-F5C1-EC33-6C3BC124A03B}"/>
          </ac:spMkLst>
        </pc:spChg>
        <pc:spChg chg="add mod">
          <ac:chgData name="韩景晔" userId="ded93679-235b-4e45-a11d-faf34fb1c87e" providerId="ADAL" clId="{9DD17AAB-B791-4253-A391-BE9878A93ECC}" dt="2023-01-24T09:25:40.531" v="7119" actId="1076"/>
          <ac:spMkLst>
            <pc:docMk/>
            <pc:sldMk cId="2676325765" sldId="318"/>
            <ac:spMk id="25" creationId="{06D0FE61-BABD-D20C-ED81-55B56E39697B}"/>
          </ac:spMkLst>
        </pc:spChg>
        <pc:spChg chg="del">
          <ac:chgData name="韩景晔" userId="ded93679-235b-4e45-a11d-faf34fb1c87e" providerId="ADAL" clId="{9DD17AAB-B791-4253-A391-BE9878A93ECC}" dt="2023-01-23T10:01:29.832" v="1538" actId="478"/>
          <ac:spMkLst>
            <pc:docMk/>
            <pc:sldMk cId="2676325765" sldId="318"/>
            <ac:spMk id="37" creationId="{DCD38DD5-B993-4D85-6F74-B79C4373B56C}"/>
          </ac:spMkLst>
        </pc:spChg>
        <pc:spChg chg="del">
          <ac:chgData name="韩景晔" userId="ded93679-235b-4e45-a11d-faf34fb1c87e" providerId="ADAL" clId="{9DD17AAB-B791-4253-A391-BE9878A93ECC}" dt="2023-01-23T10:01:29.832" v="1538" actId="478"/>
          <ac:spMkLst>
            <pc:docMk/>
            <pc:sldMk cId="2676325765" sldId="318"/>
            <ac:spMk id="74" creationId="{FC99756C-2A8E-83E7-97A4-F83F098667EB}"/>
          </ac:spMkLst>
        </pc:spChg>
        <pc:spChg chg="del">
          <ac:chgData name="韩景晔" userId="ded93679-235b-4e45-a11d-faf34fb1c87e" providerId="ADAL" clId="{9DD17AAB-B791-4253-A391-BE9878A93ECC}" dt="2023-01-23T10:01:29.832" v="1538" actId="478"/>
          <ac:spMkLst>
            <pc:docMk/>
            <pc:sldMk cId="2676325765" sldId="318"/>
            <ac:spMk id="75" creationId="{B1DFA128-0469-2EAF-C790-A024A106D757}"/>
          </ac:spMkLst>
        </pc:spChg>
        <pc:spChg chg="del">
          <ac:chgData name="韩景晔" userId="ded93679-235b-4e45-a11d-faf34fb1c87e" providerId="ADAL" clId="{9DD17AAB-B791-4253-A391-BE9878A93ECC}" dt="2023-01-23T10:01:29.832" v="1538" actId="478"/>
          <ac:spMkLst>
            <pc:docMk/>
            <pc:sldMk cId="2676325765" sldId="318"/>
            <ac:spMk id="78" creationId="{9B23E5DE-596B-4BEF-6DC2-574AFB2000E5}"/>
          </ac:spMkLst>
        </pc:spChg>
        <pc:spChg chg="del">
          <ac:chgData name="韩景晔" userId="ded93679-235b-4e45-a11d-faf34fb1c87e" providerId="ADAL" clId="{9DD17AAB-B791-4253-A391-BE9878A93ECC}" dt="2023-01-23T10:01:29.832" v="1538" actId="478"/>
          <ac:spMkLst>
            <pc:docMk/>
            <pc:sldMk cId="2676325765" sldId="318"/>
            <ac:spMk id="85" creationId="{B4FF20EB-B5A8-5C73-9E3E-6D7D1AECCE28}"/>
          </ac:spMkLst>
        </pc:spChg>
        <pc:spChg chg="del">
          <ac:chgData name="韩景晔" userId="ded93679-235b-4e45-a11d-faf34fb1c87e" providerId="ADAL" clId="{9DD17AAB-B791-4253-A391-BE9878A93ECC}" dt="2023-01-23T10:01:29.832" v="1538" actId="478"/>
          <ac:spMkLst>
            <pc:docMk/>
            <pc:sldMk cId="2676325765" sldId="318"/>
            <ac:spMk id="87" creationId="{22A37138-CFB0-3234-D688-553BF944AF76}"/>
          </ac:spMkLst>
        </pc:spChg>
        <pc:spChg chg="del">
          <ac:chgData name="韩景晔" userId="ded93679-235b-4e45-a11d-faf34fb1c87e" providerId="ADAL" clId="{9DD17AAB-B791-4253-A391-BE9878A93ECC}" dt="2023-01-23T10:01:29.832" v="1538" actId="478"/>
          <ac:spMkLst>
            <pc:docMk/>
            <pc:sldMk cId="2676325765" sldId="318"/>
            <ac:spMk id="92" creationId="{80860F66-5847-013A-A297-593399AC4122}"/>
          </ac:spMkLst>
        </pc:spChg>
        <pc:spChg chg="del">
          <ac:chgData name="韩景晔" userId="ded93679-235b-4e45-a11d-faf34fb1c87e" providerId="ADAL" clId="{9DD17AAB-B791-4253-A391-BE9878A93ECC}" dt="2023-01-23T10:01:29.832" v="1538" actId="478"/>
          <ac:spMkLst>
            <pc:docMk/>
            <pc:sldMk cId="2676325765" sldId="318"/>
            <ac:spMk id="93" creationId="{5995DF5B-E647-5DB6-0136-90BD6CD86DA4}"/>
          </ac:spMkLst>
        </pc:spChg>
        <pc:spChg chg="del">
          <ac:chgData name="韩景晔" userId="ded93679-235b-4e45-a11d-faf34fb1c87e" providerId="ADAL" clId="{9DD17AAB-B791-4253-A391-BE9878A93ECC}" dt="2023-01-23T10:01:29.832" v="1538" actId="478"/>
          <ac:spMkLst>
            <pc:docMk/>
            <pc:sldMk cId="2676325765" sldId="318"/>
            <ac:spMk id="94" creationId="{DB70938E-2380-0C47-2567-1C9B9EFF2331}"/>
          </ac:spMkLst>
        </pc:spChg>
        <pc:picChg chg="add mod modCrop">
          <ac:chgData name="韩景晔" userId="ded93679-235b-4e45-a11d-faf34fb1c87e" providerId="ADAL" clId="{9DD17AAB-B791-4253-A391-BE9878A93ECC}" dt="2023-01-24T09:29:16.618" v="7273" actId="1076"/>
          <ac:picMkLst>
            <pc:docMk/>
            <pc:sldMk cId="2676325765" sldId="318"/>
            <ac:picMk id="7" creationId="{7AC3F7DC-2E95-6412-751D-E6AA0635E3C3}"/>
          </ac:picMkLst>
        </pc:picChg>
        <pc:picChg chg="add mod">
          <ac:chgData name="韩景晔" userId="ded93679-235b-4e45-a11d-faf34fb1c87e" providerId="ADAL" clId="{9DD17AAB-B791-4253-A391-BE9878A93ECC}" dt="2023-01-24T09:25:40.531" v="7119" actId="1076"/>
          <ac:picMkLst>
            <pc:docMk/>
            <pc:sldMk cId="2676325765" sldId="318"/>
            <ac:picMk id="22" creationId="{D6CAA982-5875-F378-A842-0F813379A810}"/>
          </ac:picMkLst>
        </pc:picChg>
        <pc:picChg chg="add mod">
          <ac:chgData name="韩景晔" userId="ded93679-235b-4e45-a11d-faf34fb1c87e" providerId="ADAL" clId="{9DD17AAB-B791-4253-A391-BE9878A93ECC}" dt="2023-01-24T09:25:40.531" v="7119" actId="1076"/>
          <ac:picMkLst>
            <pc:docMk/>
            <pc:sldMk cId="2676325765" sldId="318"/>
            <ac:picMk id="23" creationId="{3E1BDBAB-44C0-CAF1-35CB-A6E2371C4B9E}"/>
          </ac:picMkLst>
        </pc:picChg>
        <pc:picChg chg="del">
          <ac:chgData name="韩景晔" userId="ded93679-235b-4e45-a11d-faf34fb1c87e" providerId="ADAL" clId="{9DD17AAB-B791-4253-A391-BE9878A93ECC}" dt="2023-01-23T10:01:29.832" v="1538" actId="478"/>
          <ac:picMkLst>
            <pc:docMk/>
            <pc:sldMk cId="2676325765" sldId="318"/>
            <ac:picMk id="81" creationId="{29A24EC4-659A-0719-017C-2799D8D21F6D}"/>
          </ac:picMkLst>
        </pc:picChg>
        <pc:cxnChg chg="mod">
          <ac:chgData name="韩景晔" userId="ded93679-235b-4e45-a11d-faf34fb1c87e" providerId="ADAL" clId="{9DD17AAB-B791-4253-A391-BE9878A93ECC}" dt="2023-01-24T09:25:40.531" v="7119" actId="1076"/>
          <ac:cxnSpMkLst>
            <pc:docMk/>
            <pc:sldMk cId="2676325765" sldId="318"/>
            <ac:cxnSpMk id="2" creationId="{1321B1BF-D823-567B-E606-80C8ACFB58B4}"/>
          </ac:cxnSpMkLst>
        </pc:cxnChg>
        <pc:cxnChg chg="del">
          <ac:chgData name="韩景晔" userId="ded93679-235b-4e45-a11d-faf34fb1c87e" providerId="ADAL" clId="{9DD17AAB-B791-4253-A391-BE9878A93ECC}" dt="2023-01-23T10:01:29.832" v="1538" actId="478"/>
          <ac:cxnSpMkLst>
            <pc:docMk/>
            <pc:sldMk cId="2676325765" sldId="318"/>
            <ac:cxnSpMk id="8" creationId="{59C1D128-8FE4-9184-E0B2-3702ED09FEA8}"/>
          </ac:cxnSpMkLst>
        </pc:cxnChg>
        <pc:cxnChg chg="add del mod">
          <ac:chgData name="韩景晔" userId="ded93679-235b-4e45-a11d-faf34fb1c87e" providerId="ADAL" clId="{9DD17AAB-B791-4253-A391-BE9878A93ECC}" dt="2023-01-23T10:03:38.947" v="1638" actId="478"/>
          <ac:cxnSpMkLst>
            <pc:docMk/>
            <pc:sldMk cId="2676325765" sldId="318"/>
            <ac:cxnSpMk id="13" creationId="{5FC5265F-1BF5-86A1-D7E4-7E79ACF87662}"/>
          </ac:cxnSpMkLst>
        </pc:cxnChg>
        <pc:cxnChg chg="add mod">
          <ac:chgData name="韩景晔" userId="ded93679-235b-4e45-a11d-faf34fb1c87e" providerId="ADAL" clId="{9DD17AAB-B791-4253-A391-BE9878A93ECC}" dt="2023-01-24T09:25:40.531" v="7119" actId="1076"/>
          <ac:cxnSpMkLst>
            <pc:docMk/>
            <pc:sldMk cId="2676325765" sldId="318"/>
            <ac:cxnSpMk id="14" creationId="{0ECAF4AC-BA71-E748-B103-5D02468B81A9}"/>
          </ac:cxnSpMkLst>
        </pc:cxnChg>
        <pc:cxnChg chg="add mod">
          <ac:chgData name="韩景晔" userId="ded93679-235b-4e45-a11d-faf34fb1c87e" providerId="ADAL" clId="{9DD17AAB-B791-4253-A391-BE9878A93ECC}" dt="2023-01-24T09:28:45.014" v="7247" actId="1076"/>
          <ac:cxnSpMkLst>
            <pc:docMk/>
            <pc:sldMk cId="2676325765" sldId="318"/>
            <ac:cxnSpMk id="18" creationId="{F903D086-159C-7094-DA67-6C53391BED55}"/>
          </ac:cxnSpMkLst>
        </pc:cxnChg>
        <pc:cxnChg chg="add mod">
          <ac:chgData name="韩景晔" userId="ded93679-235b-4e45-a11d-faf34fb1c87e" providerId="ADAL" clId="{9DD17AAB-B791-4253-A391-BE9878A93ECC}" dt="2023-01-24T09:25:40.531" v="7119" actId="1076"/>
          <ac:cxnSpMkLst>
            <pc:docMk/>
            <pc:sldMk cId="2676325765" sldId="318"/>
            <ac:cxnSpMk id="19" creationId="{49CAE2BF-99D7-1764-5769-8D91CA514D9B}"/>
          </ac:cxnSpMkLst>
        </pc:cxnChg>
        <pc:cxnChg chg="del">
          <ac:chgData name="韩景晔" userId="ded93679-235b-4e45-a11d-faf34fb1c87e" providerId="ADAL" clId="{9DD17AAB-B791-4253-A391-BE9878A93ECC}" dt="2023-01-23T10:01:29.832" v="1538" actId="478"/>
          <ac:cxnSpMkLst>
            <pc:docMk/>
            <pc:sldMk cId="2676325765" sldId="318"/>
            <ac:cxnSpMk id="66" creationId="{6F9282D9-0AA7-943E-76FA-4B550A5D21E0}"/>
          </ac:cxnSpMkLst>
        </pc:cxnChg>
        <pc:cxnChg chg="del">
          <ac:chgData name="韩景晔" userId="ded93679-235b-4e45-a11d-faf34fb1c87e" providerId="ADAL" clId="{9DD17AAB-B791-4253-A391-BE9878A93ECC}" dt="2023-01-23T10:01:29.832" v="1538" actId="478"/>
          <ac:cxnSpMkLst>
            <pc:docMk/>
            <pc:sldMk cId="2676325765" sldId="318"/>
            <ac:cxnSpMk id="67" creationId="{CD256B7D-8C19-EEF1-BEE7-F634A2FCD616}"/>
          </ac:cxnSpMkLst>
        </pc:cxnChg>
        <pc:cxnChg chg="del">
          <ac:chgData name="韩景晔" userId="ded93679-235b-4e45-a11d-faf34fb1c87e" providerId="ADAL" clId="{9DD17AAB-B791-4253-A391-BE9878A93ECC}" dt="2023-01-23T10:01:29.832" v="1538" actId="478"/>
          <ac:cxnSpMkLst>
            <pc:docMk/>
            <pc:sldMk cId="2676325765" sldId="318"/>
            <ac:cxnSpMk id="80" creationId="{BAED9177-ACB4-3FDF-E1F7-CBB9B5961475}"/>
          </ac:cxnSpMkLst>
        </pc:cxnChg>
      </pc:sldChg>
      <pc:sldChg chg="add del">
        <pc:chgData name="韩景晔" userId="ded93679-235b-4e45-a11d-faf34fb1c87e" providerId="ADAL" clId="{9DD17AAB-B791-4253-A391-BE9878A93ECC}" dt="2023-01-23T10:23:43.208" v="1997" actId="47"/>
        <pc:sldMkLst>
          <pc:docMk/>
          <pc:sldMk cId="2254904239" sldId="319"/>
        </pc:sldMkLst>
      </pc:sldChg>
      <pc:sldChg chg="addSp delSp modSp add mod modNotesTx">
        <pc:chgData name="韩景晔" userId="ded93679-235b-4e45-a11d-faf34fb1c87e" providerId="ADAL" clId="{9DD17AAB-B791-4253-A391-BE9878A93ECC}" dt="2023-01-24T10:24:17.812" v="11240" actId="20577"/>
        <pc:sldMkLst>
          <pc:docMk/>
          <pc:sldMk cId="505365062" sldId="320"/>
        </pc:sldMkLst>
        <pc:spChg chg="del">
          <ac:chgData name="韩景晔" userId="ded93679-235b-4e45-a11d-faf34fb1c87e" providerId="ADAL" clId="{9DD17AAB-B791-4253-A391-BE9878A93ECC}" dt="2023-01-23T10:49:21.494" v="2014" actId="478"/>
          <ac:spMkLst>
            <pc:docMk/>
            <pc:sldMk cId="505365062" sldId="320"/>
            <ac:spMk id="3" creationId="{341AEC6F-6BC9-94CC-011F-467DD79D5C6F}"/>
          </ac:spMkLst>
        </pc:spChg>
        <pc:spChg chg="mod">
          <ac:chgData name="韩景晔" userId="ded93679-235b-4e45-a11d-faf34fb1c87e" providerId="ADAL" clId="{9DD17AAB-B791-4253-A391-BE9878A93ECC}" dt="2023-01-23T10:49:45.381" v="2030"/>
          <ac:spMkLst>
            <pc:docMk/>
            <pc:sldMk cId="505365062" sldId="320"/>
            <ac:spMk id="4" creationId="{1E8037D2-D5A7-34F5-3A18-2E1D6CDC6DDE}"/>
          </ac:spMkLst>
        </pc:spChg>
        <pc:spChg chg="add mod">
          <ac:chgData name="韩景晔" userId="ded93679-235b-4e45-a11d-faf34fb1c87e" providerId="ADAL" clId="{9DD17AAB-B791-4253-A391-BE9878A93ECC}" dt="2023-01-23T10:50:13.926" v="2038" actId="20577"/>
          <ac:spMkLst>
            <pc:docMk/>
            <pc:sldMk cId="505365062" sldId="320"/>
            <ac:spMk id="5" creationId="{16F47796-6361-831A-4585-06EEC2068C2A}"/>
          </ac:spMkLst>
        </pc:spChg>
        <pc:spChg chg="del">
          <ac:chgData name="韩景晔" userId="ded93679-235b-4e45-a11d-faf34fb1c87e" providerId="ADAL" clId="{9DD17AAB-B791-4253-A391-BE9878A93ECC}" dt="2023-01-23T10:49:21.494" v="2014" actId="478"/>
          <ac:spMkLst>
            <pc:docMk/>
            <pc:sldMk cId="505365062" sldId="320"/>
            <ac:spMk id="6" creationId="{E639F6F9-EE16-C361-9DE0-3B6A072E23D3}"/>
          </ac:spMkLst>
        </pc:spChg>
        <pc:spChg chg="add mod">
          <ac:chgData name="韩景晔" userId="ded93679-235b-4e45-a11d-faf34fb1c87e" providerId="ADAL" clId="{9DD17AAB-B791-4253-A391-BE9878A93ECC}" dt="2023-01-23T12:40:19.158" v="2083" actId="20577"/>
          <ac:spMkLst>
            <pc:docMk/>
            <pc:sldMk cId="505365062" sldId="320"/>
            <ac:spMk id="8" creationId="{2E7CC6BF-82D5-4E68-B4C5-B1216D07C04F}"/>
          </ac:spMkLst>
        </pc:spChg>
        <pc:spChg chg="del">
          <ac:chgData name="韩景晔" userId="ded93679-235b-4e45-a11d-faf34fb1c87e" providerId="ADAL" clId="{9DD17AAB-B791-4253-A391-BE9878A93ECC}" dt="2023-01-23T10:49:21.494" v="2014" actId="478"/>
          <ac:spMkLst>
            <pc:docMk/>
            <pc:sldMk cId="505365062" sldId="320"/>
            <ac:spMk id="9" creationId="{763CE992-EE1D-466D-3326-43DD4CCC912A}"/>
          </ac:spMkLst>
        </pc:spChg>
        <pc:spChg chg="del">
          <ac:chgData name="韩景晔" userId="ded93679-235b-4e45-a11d-faf34fb1c87e" providerId="ADAL" clId="{9DD17AAB-B791-4253-A391-BE9878A93ECC}" dt="2023-01-23T10:49:21.494" v="2014" actId="478"/>
          <ac:spMkLst>
            <pc:docMk/>
            <pc:sldMk cId="505365062" sldId="320"/>
            <ac:spMk id="10" creationId="{DBF168F5-9D84-01FE-B201-5A5F76ADB822}"/>
          </ac:spMkLst>
        </pc:spChg>
        <pc:spChg chg="add mod">
          <ac:chgData name="韩景晔" userId="ded93679-235b-4e45-a11d-faf34fb1c87e" providerId="ADAL" clId="{9DD17AAB-B791-4253-A391-BE9878A93ECC}" dt="2023-01-23T10:49:32.102" v="2017" actId="1076"/>
          <ac:spMkLst>
            <pc:docMk/>
            <pc:sldMk cId="505365062" sldId="320"/>
            <ac:spMk id="11" creationId="{40AF75E6-8B26-545D-C1B2-8CCED42305BB}"/>
          </ac:spMkLst>
        </pc:spChg>
        <pc:spChg chg="add mod">
          <ac:chgData name="韩景晔" userId="ded93679-235b-4e45-a11d-faf34fb1c87e" providerId="ADAL" clId="{9DD17AAB-B791-4253-A391-BE9878A93ECC}" dt="2023-01-23T10:49:32.102" v="2017" actId="1076"/>
          <ac:spMkLst>
            <pc:docMk/>
            <pc:sldMk cId="505365062" sldId="320"/>
            <ac:spMk id="12" creationId="{32CEF0D8-518B-047F-5CD5-A746DA6593B3}"/>
          </ac:spMkLst>
        </pc:spChg>
        <pc:spChg chg="add mod">
          <ac:chgData name="韩景晔" userId="ded93679-235b-4e45-a11d-faf34fb1c87e" providerId="ADAL" clId="{9DD17AAB-B791-4253-A391-BE9878A93ECC}" dt="2023-01-24T10:22:13.257" v="10967" actId="1076"/>
          <ac:spMkLst>
            <pc:docMk/>
            <pc:sldMk cId="505365062" sldId="320"/>
            <ac:spMk id="13" creationId="{F7E1C500-C88B-F112-9D75-7414151B1095}"/>
          </ac:spMkLst>
        </pc:spChg>
        <pc:spChg chg="del">
          <ac:chgData name="韩景晔" userId="ded93679-235b-4e45-a11d-faf34fb1c87e" providerId="ADAL" clId="{9DD17AAB-B791-4253-A391-BE9878A93ECC}" dt="2023-01-23T10:49:21.494" v="2014" actId="478"/>
          <ac:spMkLst>
            <pc:docMk/>
            <pc:sldMk cId="505365062" sldId="320"/>
            <ac:spMk id="15" creationId="{A8FCC6C5-C7E7-1F4C-5456-8F6685EFDFC2}"/>
          </ac:spMkLst>
        </pc:spChg>
        <pc:spChg chg="del">
          <ac:chgData name="韩景晔" userId="ded93679-235b-4e45-a11d-faf34fb1c87e" providerId="ADAL" clId="{9DD17AAB-B791-4253-A391-BE9878A93ECC}" dt="2023-01-23T10:49:21.494" v="2014" actId="478"/>
          <ac:spMkLst>
            <pc:docMk/>
            <pc:sldMk cId="505365062" sldId="320"/>
            <ac:spMk id="16" creationId="{EDCE13DB-B975-A41D-973D-791734406D58}"/>
          </ac:spMkLst>
        </pc:spChg>
        <pc:spChg chg="del">
          <ac:chgData name="韩景晔" userId="ded93679-235b-4e45-a11d-faf34fb1c87e" providerId="ADAL" clId="{9DD17AAB-B791-4253-A391-BE9878A93ECC}" dt="2023-01-23T10:49:21.494" v="2014" actId="478"/>
          <ac:spMkLst>
            <pc:docMk/>
            <pc:sldMk cId="505365062" sldId="320"/>
            <ac:spMk id="17" creationId="{7DFD58E5-3476-4C87-C668-3BA1B1CAB7F7}"/>
          </ac:spMkLst>
        </pc:spChg>
        <pc:spChg chg="del">
          <ac:chgData name="韩景晔" userId="ded93679-235b-4e45-a11d-faf34fb1c87e" providerId="ADAL" clId="{9DD17AAB-B791-4253-A391-BE9878A93ECC}" dt="2023-01-23T10:49:21.494" v="2014" actId="478"/>
          <ac:spMkLst>
            <pc:docMk/>
            <pc:sldMk cId="505365062" sldId="320"/>
            <ac:spMk id="20" creationId="{A9E971A2-499F-0F86-B9F5-C94AB9A8B189}"/>
          </ac:spMkLst>
        </pc:spChg>
        <pc:spChg chg="del">
          <ac:chgData name="韩景晔" userId="ded93679-235b-4e45-a11d-faf34fb1c87e" providerId="ADAL" clId="{9DD17AAB-B791-4253-A391-BE9878A93ECC}" dt="2023-01-23T10:49:21.494" v="2014" actId="478"/>
          <ac:spMkLst>
            <pc:docMk/>
            <pc:sldMk cId="505365062" sldId="320"/>
            <ac:spMk id="21" creationId="{9347FF4E-31AB-C990-AC8D-59D9D8A4E99D}"/>
          </ac:spMkLst>
        </pc:spChg>
        <pc:spChg chg="del">
          <ac:chgData name="韩景晔" userId="ded93679-235b-4e45-a11d-faf34fb1c87e" providerId="ADAL" clId="{9DD17AAB-B791-4253-A391-BE9878A93ECC}" dt="2023-01-23T10:49:21.494" v="2014" actId="478"/>
          <ac:spMkLst>
            <pc:docMk/>
            <pc:sldMk cId="505365062" sldId="320"/>
            <ac:spMk id="25" creationId="{06D0FE61-BABD-D20C-ED81-55B56E39697B}"/>
          </ac:spMkLst>
        </pc:spChg>
        <pc:spChg chg="add mod">
          <ac:chgData name="韩景晔" userId="ded93679-235b-4e45-a11d-faf34fb1c87e" providerId="ADAL" clId="{9DD17AAB-B791-4253-A391-BE9878A93ECC}" dt="2023-01-24T10:22:07.665" v="10966" actId="1076"/>
          <ac:spMkLst>
            <pc:docMk/>
            <pc:sldMk cId="505365062" sldId="320"/>
            <ac:spMk id="26" creationId="{DB89F277-3956-B349-B2E3-31162F133865}"/>
          </ac:spMkLst>
        </pc:spChg>
        <pc:spChg chg="add mod">
          <ac:chgData name="韩景晔" userId="ded93679-235b-4e45-a11d-faf34fb1c87e" providerId="ADAL" clId="{9DD17AAB-B791-4253-A391-BE9878A93ECC}" dt="2023-01-24T10:22:13.257" v="10967" actId="1076"/>
          <ac:spMkLst>
            <pc:docMk/>
            <pc:sldMk cId="505365062" sldId="320"/>
            <ac:spMk id="28" creationId="{D245E8ED-A717-B3D1-EF7E-F7F296680261}"/>
          </ac:spMkLst>
        </pc:spChg>
        <pc:spChg chg="add mod">
          <ac:chgData name="韩景晔" userId="ded93679-235b-4e45-a11d-faf34fb1c87e" providerId="ADAL" clId="{9DD17AAB-B791-4253-A391-BE9878A93ECC}" dt="2023-01-24T10:22:13.257" v="10967" actId="1076"/>
          <ac:spMkLst>
            <pc:docMk/>
            <pc:sldMk cId="505365062" sldId="320"/>
            <ac:spMk id="29" creationId="{B0BE6040-5752-11DF-F25B-D52920D82F0B}"/>
          </ac:spMkLst>
        </pc:spChg>
        <pc:spChg chg="add mod">
          <ac:chgData name="韩景晔" userId="ded93679-235b-4e45-a11d-faf34fb1c87e" providerId="ADAL" clId="{9DD17AAB-B791-4253-A391-BE9878A93ECC}" dt="2023-01-23T10:49:21.912" v="2015"/>
          <ac:spMkLst>
            <pc:docMk/>
            <pc:sldMk cId="505365062" sldId="320"/>
            <ac:spMk id="30" creationId="{60F21C49-0BE1-776A-2886-46EC61CA5672}"/>
          </ac:spMkLst>
        </pc:spChg>
        <pc:spChg chg="add mod">
          <ac:chgData name="韩景晔" userId="ded93679-235b-4e45-a11d-faf34fb1c87e" providerId="ADAL" clId="{9DD17AAB-B791-4253-A391-BE9878A93ECC}" dt="2023-01-23T10:49:32.102" v="2017" actId="1076"/>
          <ac:spMkLst>
            <pc:docMk/>
            <pc:sldMk cId="505365062" sldId="320"/>
            <ac:spMk id="31" creationId="{02002024-8410-8215-3A73-598010208183}"/>
          </ac:spMkLst>
        </pc:spChg>
        <pc:spChg chg="add mod">
          <ac:chgData name="韩景晔" userId="ded93679-235b-4e45-a11d-faf34fb1c87e" providerId="ADAL" clId="{9DD17AAB-B791-4253-A391-BE9878A93ECC}" dt="2023-01-24T10:22:07.665" v="10966" actId="1076"/>
          <ac:spMkLst>
            <pc:docMk/>
            <pc:sldMk cId="505365062" sldId="320"/>
            <ac:spMk id="32" creationId="{EA4D3918-DC2F-D165-458C-1380E19143D1}"/>
          </ac:spMkLst>
        </pc:spChg>
        <pc:picChg chg="add mod">
          <ac:chgData name="韩景晔" userId="ded93679-235b-4e45-a11d-faf34fb1c87e" providerId="ADAL" clId="{9DD17AAB-B791-4253-A391-BE9878A93ECC}" dt="2023-01-23T10:49:32.102" v="2017" actId="1076"/>
          <ac:picMkLst>
            <pc:docMk/>
            <pc:sldMk cId="505365062" sldId="320"/>
            <ac:picMk id="7" creationId="{FB56C57C-CF75-6BA8-8715-AEB63423F0AF}"/>
          </ac:picMkLst>
        </pc:picChg>
        <pc:picChg chg="add mod">
          <ac:chgData name="韩景晔" userId="ded93679-235b-4e45-a11d-faf34fb1c87e" providerId="ADAL" clId="{9DD17AAB-B791-4253-A391-BE9878A93ECC}" dt="2023-01-23T10:49:21.912" v="2015"/>
          <ac:picMkLst>
            <pc:docMk/>
            <pc:sldMk cId="505365062" sldId="320"/>
            <ac:picMk id="24" creationId="{663647AD-4CC8-FCC2-FBD3-3F66DB8D9173}"/>
          </ac:picMkLst>
        </pc:picChg>
        <pc:picChg chg="add mod">
          <ac:chgData name="韩景晔" userId="ded93679-235b-4e45-a11d-faf34fb1c87e" providerId="ADAL" clId="{9DD17AAB-B791-4253-A391-BE9878A93ECC}" dt="2023-01-24T10:22:13.257" v="10967" actId="1076"/>
          <ac:picMkLst>
            <pc:docMk/>
            <pc:sldMk cId="505365062" sldId="320"/>
            <ac:picMk id="27" creationId="{C32C9EB5-D4A9-5870-A8FB-09FBAEEF8290}"/>
          </ac:picMkLst>
        </pc:picChg>
        <pc:cxnChg chg="del">
          <ac:chgData name="韩景晔" userId="ded93679-235b-4e45-a11d-faf34fb1c87e" providerId="ADAL" clId="{9DD17AAB-B791-4253-A391-BE9878A93ECC}" dt="2023-01-23T10:49:21.494" v="2014" actId="478"/>
          <ac:cxnSpMkLst>
            <pc:docMk/>
            <pc:sldMk cId="505365062" sldId="320"/>
            <ac:cxnSpMk id="18" creationId="{F903D086-159C-7094-DA67-6C53391BED55}"/>
          </ac:cxnSpMkLst>
        </pc:cxnChg>
        <pc:cxnChg chg="del">
          <ac:chgData name="韩景晔" userId="ded93679-235b-4e45-a11d-faf34fb1c87e" providerId="ADAL" clId="{9DD17AAB-B791-4253-A391-BE9878A93ECC}" dt="2023-01-23T10:49:21.494" v="2014" actId="478"/>
          <ac:cxnSpMkLst>
            <pc:docMk/>
            <pc:sldMk cId="505365062" sldId="320"/>
            <ac:cxnSpMk id="19" creationId="{49CAE2BF-99D7-1764-5769-8D91CA514D9B}"/>
          </ac:cxnSpMkLst>
        </pc:cxnChg>
      </pc:sldChg>
      <pc:sldChg chg="add del">
        <pc:chgData name="韩景晔" userId="ded93679-235b-4e45-a11d-faf34fb1c87e" providerId="ADAL" clId="{9DD17AAB-B791-4253-A391-BE9878A93ECC}" dt="2023-01-23T10:01:26.868" v="1537"/>
        <pc:sldMkLst>
          <pc:docMk/>
          <pc:sldMk cId="2201483924" sldId="320"/>
        </pc:sldMkLst>
      </pc:sldChg>
      <pc:sldChg chg="addSp delSp modSp add mod modNotesTx">
        <pc:chgData name="韩景晔" userId="ded93679-235b-4e45-a11d-faf34fb1c87e" providerId="ADAL" clId="{9DD17AAB-B791-4253-A391-BE9878A93ECC}" dt="2023-01-24T10:32:40.104" v="11587" actId="20577"/>
        <pc:sldMkLst>
          <pc:docMk/>
          <pc:sldMk cId="3086156871" sldId="321"/>
        </pc:sldMkLst>
        <pc:spChg chg="mod">
          <ac:chgData name="韩景晔" userId="ded93679-235b-4e45-a11d-faf34fb1c87e" providerId="ADAL" clId="{9DD17AAB-B791-4253-A391-BE9878A93ECC}" dt="2023-01-23T13:12:08.527" v="2127"/>
          <ac:spMkLst>
            <pc:docMk/>
            <pc:sldMk cId="3086156871" sldId="321"/>
            <ac:spMk id="4" creationId="{1E8037D2-D5A7-34F5-3A18-2E1D6CDC6DDE}"/>
          </ac:spMkLst>
        </pc:spChg>
        <pc:spChg chg="del">
          <ac:chgData name="韩景晔" userId="ded93679-235b-4e45-a11d-faf34fb1c87e" providerId="ADAL" clId="{9DD17AAB-B791-4253-A391-BE9878A93ECC}" dt="2023-01-23T13:11:45.142" v="2125" actId="478"/>
          <ac:spMkLst>
            <pc:docMk/>
            <pc:sldMk cId="3086156871" sldId="321"/>
            <ac:spMk id="5" creationId="{16F47796-6361-831A-4585-06EEC2068C2A}"/>
          </ac:spMkLst>
        </pc:spChg>
        <pc:spChg chg="add mod">
          <ac:chgData name="韩景晔" userId="ded93679-235b-4e45-a11d-faf34fb1c87e" providerId="ADAL" clId="{9DD17AAB-B791-4253-A391-BE9878A93ECC}" dt="2023-01-23T13:11:48.250" v="2126"/>
          <ac:spMkLst>
            <pc:docMk/>
            <pc:sldMk cId="3086156871" sldId="321"/>
            <ac:spMk id="6" creationId="{5D3D22F7-7C15-AB8F-35F0-4771BF844D08}"/>
          </ac:spMkLst>
        </pc:spChg>
        <pc:spChg chg="del">
          <ac:chgData name="韩景晔" userId="ded93679-235b-4e45-a11d-faf34fb1c87e" providerId="ADAL" clId="{9DD17AAB-B791-4253-A391-BE9878A93ECC}" dt="2023-01-23T13:11:45.142" v="2125" actId="478"/>
          <ac:spMkLst>
            <pc:docMk/>
            <pc:sldMk cId="3086156871" sldId="321"/>
            <ac:spMk id="8" creationId="{2E7CC6BF-82D5-4E68-B4C5-B1216D07C04F}"/>
          </ac:spMkLst>
        </pc:spChg>
        <pc:spChg chg="add del mod">
          <ac:chgData name="韩景晔" userId="ded93679-235b-4e45-a11d-faf34fb1c87e" providerId="ADAL" clId="{9DD17AAB-B791-4253-A391-BE9878A93ECC}" dt="2023-01-23T13:15:05.069" v="2175" actId="478"/>
          <ac:spMkLst>
            <pc:docMk/>
            <pc:sldMk cId="3086156871" sldId="321"/>
            <ac:spMk id="9" creationId="{10C073DB-058A-E008-146B-D027E0E51BE3}"/>
          </ac:spMkLst>
        </pc:spChg>
        <pc:spChg chg="add mod">
          <ac:chgData name="韩景晔" userId="ded93679-235b-4e45-a11d-faf34fb1c87e" providerId="ADAL" clId="{9DD17AAB-B791-4253-A391-BE9878A93ECC}" dt="2023-01-23T13:11:48.250" v="2126"/>
          <ac:spMkLst>
            <pc:docMk/>
            <pc:sldMk cId="3086156871" sldId="321"/>
            <ac:spMk id="10" creationId="{D6B1BA13-F543-717F-0812-EF7A8BE8BF69}"/>
          </ac:spMkLst>
        </pc:spChg>
        <pc:spChg chg="del">
          <ac:chgData name="韩景晔" userId="ded93679-235b-4e45-a11d-faf34fb1c87e" providerId="ADAL" clId="{9DD17AAB-B791-4253-A391-BE9878A93ECC}" dt="2023-01-23T13:11:45.142" v="2125" actId="478"/>
          <ac:spMkLst>
            <pc:docMk/>
            <pc:sldMk cId="3086156871" sldId="321"/>
            <ac:spMk id="11" creationId="{40AF75E6-8B26-545D-C1B2-8CCED42305BB}"/>
          </ac:spMkLst>
        </pc:spChg>
        <pc:spChg chg="del">
          <ac:chgData name="韩景晔" userId="ded93679-235b-4e45-a11d-faf34fb1c87e" providerId="ADAL" clId="{9DD17AAB-B791-4253-A391-BE9878A93ECC}" dt="2023-01-23T13:11:45.142" v="2125" actId="478"/>
          <ac:spMkLst>
            <pc:docMk/>
            <pc:sldMk cId="3086156871" sldId="321"/>
            <ac:spMk id="12" creationId="{32CEF0D8-518B-047F-5CD5-A746DA6593B3}"/>
          </ac:spMkLst>
        </pc:spChg>
        <pc:spChg chg="del">
          <ac:chgData name="韩景晔" userId="ded93679-235b-4e45-a11d-faf34fb1c87e" providerId="ADAL" clId="{9DD17AAB-B791-4253-A391-BE9878A93ECC}" dt="2023-01-23T13:11:45.142" v="2125" actId="478"/>
          <ac:spMkLst>
            <pc:docMk/>
            <pc:sldMk cId="3086156871" sldId="321"/>
            <ac:spMk id="13" creationId="{F7E1C500-C88B-F112-9D75-7414151B1095}"/>
          </ac:spMkLst>
        </pc:spChg>
        <pc:spChg chg="add del mod">
          <ac:chgData name="韩景晔" userId="ded93679-235b-4e45-a11d-faf34fb1c87e" providerId="ADAL" clId="{9DD17AAB-B791-4253-A391-BE9878A93ECC}" dt="2023-01-24T10:27:09.642" v="11444" actId="478"/>
          <ac:spMkLst>
            <pc:docMk/>
            <pc:sldMk cId="3086156871" sldId="321"/>
            <ac:spMk id="15" creationId="{9E33EF29-C2C4-2343-A565-0DB18E706388}"/>
          </ac:spMkLst>
        </pc:spChg>
        <pc:spChg chg="add mod">
          <ac:chgData name="韩景晔" userId="ded93679-235b-4e45-a11d-faf34fb1c87e" providerId="ADAL" clId="{9DD17AAB-B791-4253-A391-BE9878A93ECC}" dt="2023-01-24T10:27:24.264" v="11447" actId="14100"/>
          <ac:spMkLst>
            <pc:docMk/>
            <pc:sldMk cId="3086156871" sldId="321"/>
            <ac:spMk id="16" creationId="{EDD65609-188B-FDCA-CFD2-33DFCF9B6391}"/>
          </ac:spMkLst>
        </pc:spChg>
        <pc:spChg chg="add mod">
          <ac:chgData name="韩景晔" userId="ded93679-235b-4e45-a11d-faf34fb1c87e" providerId="ADAL" clId="{9DD17AAB-B791-4253-A391-BE9878A93ECC}" dt="2023-01-24T10:27:18.445" v="11446" actId="1076"/>
          <ac:spMkLst>
            <pc:docMk/>
            <pc:sldMk cId="3086156871" sldId="321"/>
            <ac:spMk id="17" creationId="{63FB54E7-B15C-EDF1-623F-53A44D5EA8F6}"/>
          </ac:spMkLst>
        </pc:spChg>
        <pc:spChg chg="add del mod">
          <ac:chgData name="韩景晔" userId="ded93679-235b-4e45-a11d-faf34fb1c87e" providerId="ADAL" clId="{9DD17AAB-B791-4253-A391-BE9878A93ECC}" dt="2023-01-23T13:15:23.929" v="2181"/>
          <ac:spMkLst>
            <pc:docMk/>
            <pc:sldMk cId="3086156871" sldId="321"/>
            <ac:spMk id="18" creationId="{2DD66918-705B-ED33-9BD1-7F4FB91E63D4}"/>
          </ac:spMkLst>
        </pc:spChg>
        <pc:spChg chg="add del mod">
          <ac:chgData name="韩景晔" userId="ded93679-235b-4e45-a11d-faf34fb1c87e" providerId="ADAL" clId="{9DD17AAB-B791-4253-A391-BE9878A93ECC}" dt="2023-01-24T10:27:09.642" v="11444" actId="478"/>
          <ac:spMkLst>
            <pc:docMk/>
            <pc:sldMk cId="3086156871" sldId="321"/>
            <ac:spMk id="19" creationId="{B76B52B5-8C8F-2CC9-F647-A8B6B3BFE1B4}"/>
          </ac:spMkLst>
        </pc:spChg>
        <pc:spChg chg="del">
          <ac:chgData name="韩景晔" userId="ded93679-235b-4e45-a11d-faf34fb1c87e" providerId="ADAL" clId="{9DD17AAB-B791-4253-A391-BE9878A93ECC}" dt="2023-01-23T13:11:45.142" v="2125" actId="478"/>
          <ac:spMkLst>
            <pc:docMk/>
            <pc:sldMk cId="3086156871" sldId="321"/>
            <ac:spMk id="26" creationId="{DB89F277-3956-B349-B2E3-31162F133865}"/>
          </ac:spMkLst>
        </pc:spChg>
        <pc:spChg chg="del">
          <ac:chgData name="韩景晔" userId="ded93679-235b-4e45-a11d-faf34fb1c87e" providerId="ADAL" clId="{9DD17AAB-B791-4253-A391-BE9878A93ECC}" dt="2023-01-23T13:11:45.142" v="2125" actId="478"/>
          <ac:spMkLst>
            <pc:docMk/>
            <pc:sldMk cId="3086156871" sldId="321"/>
            <ac:spMk id="28" creationId="{D245E8ED-A717-B3D1-EF7E-F7F296680261}"/>
          </ac:spMkLst>
        </pc:spChg>
        <pc:spChg chg="del">
          <ac:chgData name="韩景晔" userId="ded93679-235b-4e45-a11d-faf34fb1c87e" providerId="ADAL" clId="{9DD17AAB-B791-4253-A391-BE9878A93ECC}" dt="2023-01-23T13:11:45.142" v="2125" actId="478"/>
          <ac:spMkLst>
            <pc:docMk/>
            <pc:sldMk cId="3086156871" sldId="321"/>
            <ac:spMk id="29" creationId="{B0BE6040-5752-11DF-F25B-D52920D82F0B}"/>
          </ac:spMkLst>
        </pc:spChg>
        <pc:spChg chg="del">
          <ac:chgData name="韩景晔" userId="ded93679-235b-4e45-a11d-faf34fb1c87e" providerId="ADAL" clId="{9DD17AAB-B791-4253-A391-BE9878A93ECC}" dt="2023-01-23T13:11:45.142" v="2125" actId="478"/>
          <ac:spMkLst>
            <pc:docMk/>
            <pc:sldMk cId="3086156871" sldId="321"/>
            <ac:spMk id="30" creationId="{60F21C49-0BE1-776A-2886-46EC61CA5672}"/>
          </ac:spMkLst>
        </pc:spChg>
        <pc:spChg chg="del">
          <ac:chgData name="韩景晔" userId="ded93679-235b-4e45-a11d-faf34fb1c87e" providerId="ADAL" clId="{9DD17AAB-B791-4253-A391-BE9878A93ECC}" dt="2023-01-23T13:11:45.142" v="2125" actId="478"/>
          <ac:spMkLst>
            <pc:docMk/>
            <pc:sldMk cId="3086156871" sldId="321"/>
            <ac:spMk id="31" creationId="{02002024-8410-8215-3A73-598010208183}"/>
          </ac:spMkLst>
        </pc:spChg>
        <pc:spChg chg="del">
          <ac:chgData name="韩景晔" userId="ded93679-235b-4e45-a11d-faf34fb1c87e" providerId="ADAL" clId="{9DD17AAB-B791-4253-A391-BE9878A93ECC}" dt="2023-01-23T13:11:45.142" v="2125" actId="478"/>
          <ac:spMkLst>
            <pc:docMk/>
            <pc:sldMk cId="3086156871" sldId="321"/>
            <ac:spMk id="32" creationId="{EA4D3918-DC2F-D165-458C-1380E19143D1}"/>
          </ac:spMkLst>
        </pc:spChg>
        <pc:graphicFrameChg chg="add mod">
          <ac:chgData name="韩景晔" userId="ded93679-235b-4e45-a11d-faf34fb1c87e" providerId="ADAL" clId="{9DD17AAB-B791-4253-A391-BE9878A93ECC}" dt="2023-01-23T13:11:48.250" v="2126"/>
          <ac:graphicFrameMkLst>
            <pc:docMk/>
            <pc:sldMk cId="3086156871" sldId="321"/>
            <ac:graphicFrameMk id="3" creationId="{96BDED4F-A3C7-133E-DF35-DB6F1E169FEA}"/>
          </ac:graphicFrameMkLst>
        </pc:graphicFrameChg>
        <pc:picChg chg="del">
          <ac:chgData name="韩景晔" userId="ded93679-235b-4e45-a11d-faf34fb1c87e" providerId="ADAL" clId="{9DD17AAB-B791-4253-A391-BE9878A93ECC}" dt="2023-01-23T13:11:45.142" v="2125" actId="478"/>
          <ac:picMkLst>
            <pc:docMk/>
            <pc:sldMk cId="3086156871" sldId="321"/>
            <ac:picMk id="7" creationId="{FB56C57C-CF75-6BA8-8715-AEB63423F0AF}"/>
          </ac:picMkLst>
        </pc:picChg>
        <pc:picChg chg="del">
          <ac:chgData name="韩景晔" userId="ded93679-235b-4e45-a11d-faf34fb1c87e" providerId="ADAL" clId="{9DD17AAB-B791-4253-A391-BE9878A93ECC}" dt="2023-01-23T13:11:45.142" v="2125" actId="478"/>
          <ac:picMkLst>
            <pc:docMk/>
            <pc:sldMk cId="3086156871" sldId="321"/>
            <ac:picMk id="24" creationId="{663647AD-4CC8-FCC2-FBD3-3F66DB8D9173}"/>
          </ac:picMkLst>
        </pc:picChg>
        <pc:picChg chg="del">
          <ac:chgData name="韩景晔" userId="ded93679-235b-4e45-a11d-faf34fb1c87e" providerId="ADAL" clId="{9DD17AAB-B791-4253-A391-BE9878A93ECC}" dt="2023-01-23T13:11:45.142" v="2125" actId="478"/>
          <ac:picMkLst>
            <pc:docMk/>
            <pc:sldMk cId="3086156871" sldId="321"/>
            <ac:picMk id="27" creationId="{C32C9EB5-D4A9-5870-A8FB-09FBAEEF8290}"/>
          </ac:picMkLst>
        </pc:picChg>
      </pc:sldChg>
      <pc:sldChg chg="addSp delSp modSp add mod modNotesTx">
        <pc:chgData name="韩景晔" userId="ded93679-235b-4e45-a11d-faf34fb1c87e" providerId="ADAL" clId="{9DD17AAB-B791-4253-A391-BE9878A93ECC}" dt="2023-01-24T10:35:44.758" v="11735" actId="33524"/>
        <pc:sldMkLst>
          <pc:docMk/>
          <pc:sldMk cId="963434385" sldId="322"/>
        </pc:sldMkLst>
        <pc:spChg chg="mod">
          <ac:chgData name="韩景晔" userId="ded93679-235b-4e45-a11d-faf34fb1c87e" providerId="ADAL" clId="{9DD17AAB-B791-4253-A391-BE9878A93ECC}" dt="2023-01-23T13:34:46.432" v="2645" actId="6549"/>
          <ac:spMkLst>
            <pc:docMk/>
            <pc:sldMk cId="963434385" sldId="322"/>
            <ac:spMk id="4" creationId="{1E8037D2-D5A7-34F5-3A18-2E1D6CDC6DDE}"/>
          </ac:spMkLst>
        </pc:spChg>
        <pc:spChg chg="add del mod">
          <ac:chgData name="韩景晔" userId="ded93679-235b-4e45-a11d-faf34fb1c87e" providerId="ADAL" clId="{9DD17AAB-B791-4253-A391-BE9878A93ECC}" dt="2023-01-23T13:33:28.244" v="2639" actId="478"/>
          <ac:spMkLst>
            <pc:docMk/>
            <pc:sldMk cId="963434385" sldId="322"/>
            <ac:spMk id="5" creationId="{A74DE043-EF14-CB15-8396-AC5AD0CBBEEC}"/>
          </ac:spMkLst>
        </pc:spChg>
        <pc:spChg chg="del">
          <ac:chgData name="韩景晔" userId="ded93679-235b-4e45-a11d-faf34fb1c87e" providerId="ADAL" clId="{9DD17AAB-B791-4253-A391-BE9878A93ECC}" dt="2023-01-23T13:32:13.333" v="2553" actId="478"/>
          <ac:spMkLst>
            <pc:docMk/>
            <pc:sldMk cId="963434385" sldId="322"/>
            <ac:spMk id="6" creationId="{5D3D22F7-7C15-AB8F-35F0-4771BF844D08}"/>
          </ac:spMkLst>
        </pc:spChg>
        <pc:spChg chg="add mod">
          <ac:chgData name="韩景晔" userId="ded93679-235b-4e45-a11d-faf34fb1c87e" providerId="ADAL" clId="{9DD17AAB-B791-4253-A391-BE9878A93ECC}" dt="2023-01-23T14:30:03.038" v="3959" actId="688"/>
          <ac:spMkLst>
            <pc:docMk/>
            <pc:sldMk cId="963434385" sldId="322"/>
            <ac:spMk id="7" creationId="{EFC08939-FA4C-BC53-FC0C-B8A479854405}"/>
          </ac:spMkLst>
        </pc:spChg>
        <pc:spChg chg="add mod">
          <ac:chgData name="韩景晔" userId="ded93679-235b-4e45-a11d-faf34fb1c87e" providerId="ADAL" clId="{9DD17AAB-B791-4253-A391-BE9878A93ECC}" dt="2023-01-23T14:16:04.258" v="3683" actId="1076"/>
          <ac:spMkLst>
            <pc:docMk/>
            <pc:sldMk cId="963434385" sldId="322"/>
            <ac:spMk id="8" creationId="{20421454-426D-3752-BE07-7F8E9B69FF41}"/>
          </ac:spMkLst>
        </pc:spChg>
        <pc:spChg chg="del">
          <ac:chgData name="韩景晔" userId="ded93679-235b-4e45-a11d-faf34fb1c87e" providerId="ADAL" clId="{9DD17AAB-B791-4253-A391-BE9878A93ECC}" dt="2023-01-23T13:32:13.333" v="2553" actId="478"/>
          <ac:spMkLst>
            <pc:docMk/>
            <pc:sldMk cId="963434385" sldId="322"/>
            <ac:spMk id="10" creationId="{D6B1BA13-F543-717F-0812-EF7A8BE8BF69}"/>
          </ac:spMkLst>
        </pc:spChg>
        <pc:spChg chg="add mod">
          <ac:chgData name="韩景晔" userId="ded93679-235b-4e45-a11d-faf34fb1c87e" providerId="ADAL" clId="{9DD17AAB-B791-4253-A391-BE9878A93ECC}" dt="2023-01-24T08:42:22.756" v="6810" actId="115"/>
          <ac:spMkLst>
            <pc:docMk/>
            <pc:sldMk cId="963434385" sldId="322"/>
            <ac:spMk id="12" creationId="{161B24C5-958C-B814-A449-7C67B3F3F772}"/>
          </ac:spMkLst>
        </pc:spChg>
        <pc:spChg chg="add mod">
          <ac:chgData name="韩景晔" userId="ded93679-235b-4e45-a11d-faf34fb1c87e" providerId="ADAL" clId="{9DD17AAB-B791-4253-A391-BE9878A93ECC}" dt="2023-01-23T13:50:09.442" v="2895" actId="20577"/>
          <ac:spMkLst>
            <pc:docMk/>
            <pc:sldMk cId="963434385" sldId="322"/>
            <ac:spMk id="13" creationId="{175E4F16-CCFC-62CD-0B3A-B95F2D6F479D}"/>
          </ac:spMkLst>
        </pc:spChg>
        <pc:spChg chg="del">
          <ac:chgData name="韩景晔" userId="ded93679-235b-4e45-a11d-faf34fb1c87e" providerId="ADAL" clId="{9DD17AAB-B791-4253-A391-BE9878A93ECC}" dt="2023-01-23T13:32:13.333" v="2553" actId="478"/>
          <ac:spMkLst>
            <pc:docMk/>
            <pc:sldMk cId="963434385" sldId="322"/>
            <ac:spMk id="15" creationId="{9E33EF29-C2C4-2343-A565-0DB18E706388}"/>
          </ac:spMkLst>
        </pc:spChg>
        <pc:spChg chg="del">
          <ac:chgData name="韩景晔" userId="ded93679-235b-4e45-a11d-faf34fb1c87e" providerId="ADAL" clId="{9DD17AAB-B791-4253-A391-BE9878A93ECC}" dt="2023-01-23T13:32:13.333" v="2553" actId="478"/>
          <ac:spMkLst>
            <pc:docMk/>
            <pc:sldMk cId="963434385" sldId="322"/>
            <ac:spMk id="16" creationId="{EDD65609-188B-FDCA-CFD2-33DFCF9B6391}"/>
          </ac:spMkLst>
        </pc:spChg>
        <pc:spChg chg="del">
          <ac:chgData name="韩景晔" userId="ded93679-235b-4e45-a11d-faf34fb1c87e" providerId="ADAL" clId="{9DD17AAB-B791-4253-A391-BE9878A93ECC}" dt="2023-01-23T13:32:13.333" v="2553" actId="478"/>
          <ac:spMkLst>
            <pc:docMk/>
            <pc:sldMk cId="963434385" sldId="322"/>
            <ac:spMk id="17" creationId="{63FB54E7-B15C-EDF1-623F-53A44D5EA8F6}"/>
          </ac:spMkLst>
        </pc:spChg>
        <pc:spChg chg="add mod">
          <ac:chgData name="韩景晔" userId="ded93679-235b-4e45-a11d-faf34fb1c87e" providerId="ADAL" clId="{9DD17AAB-B791-4253-A391-BE9878A93ECC}" dt="2023-01-23T14:04:03.400" v="3273" actId="1076"/>
          <ac:spMkLst>
            <pc:docMk/>
            <pc:sldMk cId="963434385" sldId="322"/>
            <ac:spMk id="18" creationId="{77CB5B46-3CD4-F3A4-9E3E-C66B4310EFF1}"/>
          </ac:spMkLst>
        </pc:spChg>
        <pc:spChg chg="del">
          <ac:chgData name="韩景晔" userId="ded93679-235b-4e45-a11d-faf34fb1c87e" providerId="ADAL" clId="{9DD17AAB-B791-4253-A391-BE9878A93ECC}" dt="2023-01-23T13:32:13.333" v="2553" actId="478"/>
          <ac:spMkLst>
            <pc:docMk/>
            <pc:sldMk cId="963434385" sldId="322"/>
            <ac:spMk id="19" creationId="{B76B52B5-8C8F-2CC9-F647-A8B6B3BFE1B4}"/>
          </ac:spMkLst>
        </pc:spChg>
        <pc:spChg chg="add mod">
          <ac:chgData name="韩景晔" userId="ded93679-235b-4e45-a11d-faf34fb1c87e" providerId="ADAL" clId="{9DD17AAB-B791-4253-A391-BE9878A93ECC}" dt="2023-01-23T14:04:00.664" v="3272" actId="1076"/>
          <ac:spMkLst>
            <pc:docMk/>
            <pc:sldMk cId="963434385" sldId="322"/>
            <ac:spMk id="20" creationId="{F223A31D-A777-9FFB-3466-E9CE93DFE753}"/>
          </ac:spMkLst>
        </pc:spChg>
        <pc:spChg chg="add mod">
          <ac:chgData name="韩景晔" userId="ded93679-235b-4e45-a11d-faf34fb1c87e" providerId="ADAL" clId="{9DD17AAB-B791-4253-A391-BE9878A93ECC}" dt="2023-01-23T14:08:07.786" v="3282" actId="115"/>
          <ac:spMkLst>
            <pc:docMk/>
            <pc:sldMk cId="963434385" sldId="322"/>
            <ac:spMk id="21" creationId="{FD810E95-06E8-8ECF-D544-C48F1C816409}"/>
          </ac:spMkLst>
        </pc:spChg>
        <pc:spChg chg="add mod">
          <ac:chgData name="韩景晔" userId="ded93679-235b-4e45-a11d-faf34fb1c87e" providerId="ADAL" clId="{9DD17AAB-B791-4253-A391-BE9878A93ECC}" dt="2023-01-23T14:15:29.560" v="3676" actId="20577"/>
          <ac:spMkLst>
            <pc:docMk/>
            <pc:sldMk cId="963434385" sldId="322"/>
            <ac:spMk id="24" creationId="{26889D39-3E9F-4AE9-9EB2-A6C5C5D643C1}"/>
          </ac:spMkLst>
        </pc:spChg>
        <pc:spChg chg="add mod">
          <ac:chgData name="韩景晔" userId="ded93679-235b-4e45-a11d-faf34fb1c87e" providerId="ADAL" clId="{9DD17AAB-B791-4253-A391-BE9878A93ECC}" dt="2023-01-24T10:35:44.758" v="11735" actId="33524"/>
          <ac:spMkLst>
            <pc:docMk/>
            <pc:sldMk cId="963434385" sldId="322"/>
            <ac:spMk id="25" creationId="{E6840D37-CE58-6A54-08B2-65CDD8813DAE}"/>
          </ac:spMkLst>
        </pc:spChg>
        <pc:spChg chg="add del mod">
          <ac:chgData name="韩景晔" userId="ded93679-235b-4e45-a11d-faf34fb1c87e" providerId="ADAL" clId="{9DD17AAB-B791-4253-A391-BE9878A93ECC}" dt="2023-01-23T13:40:51.639" v="2813"/>
          <ac:spMkLst>
            <pc:docMk/>
            <pc:sldMk cId="963434385" sldId="322"/>
            <ac:spMk id="29" creationId="{86BFD030-BDED-0D7B-14DF-10871735F72A}"/>
          </ac:spMkLst>
        </pc:spChg>
        <pc:spChg chg="add del mod">
          <ac:chgData name="韩景晔" userId="ded93679-235b-4e45-a11d-faf34fb1c87e" providerId="ADAL" clId="{9DD17AAB-B791-4253-A391-BE9878A93ECC}" dt="2023-01-23T13:39:41.218" v="2725"/>
          <ac:spMkLst>
            <pc:docMk/>
            <pc:sldMk cId="963434385" sldId="322"/>
            <ac:spMk id="30" creationId="{D9339E71-A218-425A-3CF9-DD8BF2CE3CB1}"/>
          </ac:spMkLst>
        </pc:spChg>
        <pc:spChg chg="add mod">
          <ac:chgData name="韩景晔" userId="ded93679-235b-4e45-a11d-faf34fb1c87e" providerId="ADAL" clId="{9DD17AAB-B791-4253-A391-BE9878A93ECC}" dt="2023-01-23T13:54:09.870" v="2946" actId="571"/>
          <ac:spMkLst>
            <pc:docMk/>
            <pc:sldMk cId="963434385" sldId="322"/>
            <ac:spMk id="33" creationId="{2EAEDDC3-33DF-A0D3-13CC-A386BB0AC11F}"/>
          </ac:spMkLst>
        </pc:spChg>
        <pc:graphicFrameChg chg="del">
          <ac:chgData name="韩景晔" userId="ded93679-235b-4e45-a11d-faf34fb1c87e" providerId="ADAL" clId="{9DD17AAB-B791-4253-A391-BE9878A93ECC}" dt="2023-01-23T13:32:13.333" v="2553" actId="478"/>
          <ac:graphicFrameMkLst>
            <pc:docMk/>
            <pc:sldMk cId="963434385" sldId="322"/>
            <ac:graphicFrameMk id="3" creationId="{96BDED4F-A3C7-133E-DF35-DB6F1E169FEA}"/>
          </ac:graphicFrameMkLst>
        </pc:graphicFrameChg>
        <pc:picChg chg="add mod">
          <ac:chgData name="韩景晔" userId="ded93679-235b-4e45-a11d-faf34fb1c87e" providerId="ADAL" clId="{9DD17AAB-B791-4253-A391-BE9878A93ECC}" dt="2023-01-23T14:04:00.664" v="3272" actId="1076"/>
          <ac:picMkLst>
            <pc:docMk/>
            <pc:sldMk cId="963434385" sldId="322"/>
            <ac:picMk id="9" creationId="{721A672C-2571-1EFE-2DCC-9A638C27681A}"/>
          </ac:picMkLst>
        </pc:picChg>
        <pc:picChg chg="add mod">
          <ac:chgData name="韩景晔" userId="ded93679-235b-4e45-a11d-faf34fb1c87e" providerId="ADAL" clId="{9DD17AAB-B791-4253-A391-BE9878A93ECC}" dt="2023-01-23T14:04:03.400" v="3273" actId="1076"/>
          <ac:picMkLst>
            <pc:docMk/>
            <pc:sldMk cId="963434385" sldId="322"/>
            <ac:picMk id="11" creationId="{BDE6E780-65F3-1585-EE91-BCFB92570425}"/>
          </ac:picMkLst>
        </pc:picChg>
        <pc:picChg chg="del mod">
          <ac:chgData name="韩景晔" userId="ded93679-235b-4e45-a11d-faf34fb1c87e" providerId="ADAL" clId="{9DD17AAB-B791-4253-A391-BE9878A93ECC}" dt="2023-01-23T13:34:49.531" v="2646" actId="478"/>
          <ac:picMkLst>
            <pc:docMk/>
            <pc:sldMk cId="963434385" sldId="322"/>
            <ac:picMk id="22" creationId="{D6CAA982-5875-F378-A842-0F813379A810}"/>
          </ac:picMkLst>
        </pc:picChg>
        <pc:picChg chg="del mod">
          <ac:chgData name="韩景晔" userId="ded93679-235b-4e45-a11d-faf34fb1c87e" providerId="ADAL" clId="{9DD17AAB-B791-4253-A391-BE9878A93ECC}" dt="2023-01-23T13:34:49.531" v="2646" actId="478"/>
          <ac:picMkLst>
            <pc:docMk/>
            <pc:sldMk cId="963434385" sldId="322"/>
            <ac:picMk id="23" creationId="{3E1BDBAB-44C0-CAF1-35CB-A6E2371C4B9E}"/>
          </ac:picMkLst>
        </pc:picChg>
        <pc:picChg chg="add mod">
          <ac:chgData name="韩景晔" userId="ded93679-235b-4e45-a11d-faf34fb1c87e" providerId="ADAL" clId="{9DD17AAB-B791-4253-A391-BE9878A93ECC}" dt="2023-01-23T13:34:53.514" v="2647"/>
          <ac:picMkLst>
            <pc:docMk/>
            <pc:sldMk cId="963434385" sldId="322"/>
            <ac:picMk id="26" creationId="{CEF55F5C-FE57-1075-F403-791564C6B680}"/>
          </ac:picMkLst>
        </pc:picChg>
        <pc:picChg chg="add mod">
          <ac:chgData name="韩景晔" userId="ded93679-235b-4e45-a11d-faf34fb1c87e" providerId="ADAL" clId="{9DD17AAB-B791-4253-A391-BE9878A93ECC}" dt="2023-01-23T13:34:53.514" v="2647"/>
          <ac:picMkLst>
            <pc:docMk/>
            <pc:sldMk cId="963434385" sldId="322"/>
            <ac:picMk id="27" creationId="{188574AC-F9CF-43B9-81C6-5209DF72FC2E}"/>
          </ac:picMkLst>
        </pc:picChg>
        <pc:picChg chg="add mod">
          <ac:chgData name="韩景晔" userId="ded93679-235b-4e45-a11d-faf34fb1c87e" providerId="ADAL" clId="{9DD17AAB-B791-4253-A391-BE9878A93ECC}" dt="2023-01-23T14:04:15.562" v="3276" actId="1076"/>
          <ac:picMkLst>
            <pc:docMk/>
            <pc:sldMk cId="963434385" sldId="322"/>
            <ac:picMk id="32" creationId="{A6610BA4-C9BB-CCCB-93D0-8E2F01CB1145}"/>
          </ac:picMkLst>
        </pc:picChg>
      </pc:sldChg>
      <pc:sldChg chg="add del">
        <pc:chgData name="韩景晔" userId="ded93679-235b-4e45-a11d-faf34fb1c87e" providerId="ADAL" clId="{9DD17AAB-B791-4253-A391-BE9878A93ECC}" dt="2023-01-23T14:36:06.015" v="4312" actId="47"/>
        <pc:sldMkLst>
          <pc:docMk/>
          <pc:sldMk cId="708115244" sldId="323"/>
        </pc:sldMkLst>
      </pc:sldChg>
      <pc:sldChg chg="addSp delSp modSp add mod">
        <pc:chgData name="韩景晔" userId="ded93679-235b-4e45-a11d-faf34fb1c87e" providerId="ADAL" clId="{9DD17AAB-B791-4253-A391-BE9878A93ECC}" dt="2023-01-23T14:35:58.666" v="4311" actId="113"/>
        <pc:sldMkLst>
          <pc:docMk/>
          <pc:sldMk cId="2956553228" sldId="324"/>
        </pc:sldMkLst>
        <pc:spChg chg="add del mod">
          <ac:chgData name="韩景晔" userId="ded93679-235b-4e45-a11d-faf34fb1c87e" providerId="ADAL" clId="{9DD17AAB-B791-4253-A391-BE9878A93ECC}" dt="2023-01-23T14:29:55.659" v="3955"/>
          <ac:spMkLst>
            <pc:docMk/>
            <pc:sldMk cId="2956553228" sldId="324"/>
            <ac:spMk id="3" creationId="{D708DA87-8FD8-D765-CC43-8613BE8CB046}"/>
          </ac:spMkLst>
        </pc:spChg>
        <pc:spChg chg="add mod">
          <ac:chgData name="韩景晔" userId="ded93679-235b-4e45-a11d-faf34fb1c87e" providerId="ADAL" clId="{9DD17AAB-B791-4253-A391-BE9878A93ECC}" dt="2023-01-23T14:35:58.666" v="4311" actId="113"/>
          <ac:spMkLst>
            <pc:docMk/>
            <pc:sldMk cId="2956553228" sldId="324"/>
            <ac:spMk id="5" creationId="{2B06AF3C-5290-FA63-067F-128517E7A9FC}"/>
          </ac:spMkLst>
        </pc:spChg>
        <pc:spChg chg="mod">
          <ac:chgData name="韩景晔" userId="ded93679-235b-4e45-a11d-faf34fb1c87e" providerId="ADAL" clId="{9DD17AAB-B791-4253-A391-BE9878A93ECC}" dt="2023-01-23T14:31:18.096" v="3995" actId="14100"/>
          <ac:spMkLst>
            <pc:docMk/>
            <pc:sldMk cId="2956553228" sldId="324"/>
            <ac:spMk id="22" creationId="{3E10D943-4647-B62E-DF39-CA45790B13F4}"/>
          </ac:spMkLst>
        </pc:spChg>
        <pc:spChg chg="del">
          <ac:chgData name="韩景晔" userId="ded93679-235b-4e45-a11d-faf34fb1c87e" providerId="ADAL" clId="{9DD17AAB-B791-4253-A391-BE9878A93ECC}" dt="2023-01-23T14:28:11.485" v="3857" actId="478"/>
          <ac:spMkLst>
            <pc:docMk/>
            <pc:sldMk cId="2956553228" sldId="324"/>
            <ac:spMk id="39" creationId="{BB3C754B-EA3F-EDB2-CAA3-D5F6DEAE2613}"/>
          </ac:spMkLst>
        </pc:spChg>
        <pc:spChg chg="del">
          <ac:chgData name="韩景晔" userId="ded93679-235b-4e45-a11d-faf34fb1c87e" providerId="ADAL" clId="{9DD17AAB-B791-4253-A391-BE9878A93ECC}" dt="2023-01-23T14:28:11.485" v="3857" actId="478"/>
          <ac:spMkLst>
            <pc:docMk/>
            <pc:sldMk cId="2956553228" sldId="324"/>
            <ac:spMk id="40" creationId="{DFE6D198-AAA1-2AD4-A952-43926D8C3B6A}"/>
          </ac:spMkLst>
        </pc:spChg>
        <pc:spChg chg="del">
          <ac:chgData name="韩景晔" userId="ded93679-235b-4e45-a11d-faf34fb1c87e" providerId="ADAL" clId="{9DD17AAB-B791-4253-A391-BE9878A93ECC}" dt="2023-01-23T14:28:11.485" v="3857" actId="478"/>
          <ac:spMkLst>
            <pc:docMk/>
            <pc:sldMk cId="2956553228" sldId="324"/>
            <ac:spMk id="41" creationId="{9F31D961-300A-A5CD-BD80-5FC6516F5A65}"/>
          </ac:spMkLst>
        </pc:spChg>
        <pc:spChg chg="del">
          <ac:chgData name="韩景晔" userId="ded93679-235b-4e45-a11d-faf34fb1c87e" providerId="ADAL" clId="{9DD17AAB-B791-4253-A391-BE9878A93ECC}" dt="2023-01-23T14:28:11.485" v="3857" actId="478"/>
          <ac:spMkLst>
            <pc:docMk/>
            <pc:sldMk cId="2956553228" sldId="324"/>
            <ac:spMk id="42" creationId="{94C8F660-CF99-A824-0B3B-50DC00D4ED8D}"/>
          </ac:spMkLst>
        </pc:spChg>
        <pc:spChg chg="del">
          <ac:chgData name="韩景晔" userId="ded93679-235b-4e45-a11d-faf34fb1c87e" providerId="ADAL" clId="{9DD17AAB-B791-4253-A391-BE9878A93ECC}" dt="2023-01-23T14:33:54.588" v="4299" actId="478"/>
          <ac:spMkLst>
            <pc:docMk/>
            <pc:sldMk cId="2956553228" sldId="324"/>
            <ac:spMk id="45" creationId="{8B5E75A0-5288-CB26-A40C-919CC4E3847E}"/>
          </ac:spMkLst>
        </pc:spChg>
        <pc:spChg chg="del mod">
          <ac:chgData name="韩景晔" userId="ded93679-235b-4e45-a11d-faf34fb1c87e" providerId="ADAL" clId="{9DD17AAB-B791-4253-A391-BE9878A93ECC}" dt="2023-01-23T14:33:54.588" v="4299" actId="478"/>
          <ac:spMkLst>
            <pc:docMk/>
            <pc:sldMk cId="2956553228" sldId="324"/>
            <ac:spMk id="49" creationId="{22F922E9-2714-BA2D-B711-28065523CC47}"/>
          </ac:spMkLst>
        </pc:spChg>
        <pc:spChg chg="del">
          <ac:chgData name="韩景晔" userId="ded93679-235b-4e45-a11d-faf34fb1c87e" providerId="ADAL" clId="{9DD17AAB-B791-4253-A391-BE9878A93ECC}" dt="2023-01-23T14:28:11.485" v="3857" actId="478"/>
          <ac:spMkLst>
            <pc:docMk/>
            <pc:sldMk cId="2956553228" sldId="324"/>
            <ac:spMk id="51" creationId="{B69B8250-2290-49FB-066E-0E29CD193249}"/>
          </ac:spMkLst>
        </pc:spChg>
        <pc:spChg chg="del">
          <ac:chgData name="韩景晔" userId="ded93679-235b-4e45-a11d-faf34fb1c87e" providerId="ADAL" clId="{9DD17AAB-B791-4253-A391-BE9878A93ECC}" dt="2023-01-23T14:28:11.485" v="3857" actId="478"/>
          <ac:spMkLst>
            <pc:docMk/>
            <pc:sldMk cId="2956553228" sldId="324"/>
            <ac:spMk id="54" creationId="{DB99B58F-C38E-CDCC-D70E-F637B4F26CF4}"/>
          </ac:spMkLst>
        </pc:spChg>
        <pc:picChg chg="add del mod">
          <ac:chgData name="韩景晔" userId="ded93679-235b-4e45-a11d-faf34fb1c87e" providerId="ADAL" clId="{9DD17AAB-B791-4253-A391-BE9878A93ECC}" dt="2023-01-23T14:35:22.372" v="4301" actId="478"/>
          <ac:picMkLst>
            <pc:docMk/>
            <pc:sldMk cId="2956553228" sldId="324"/>
            <ac:picMk id="2" creationId="{BC9EF1DE-190A-27AE-7CFC-3110037AC99A}"/>
          </ac:picMkLst>
        </pc:picChg>
        <pc:picChg chg="add mod">
          <ac:chgData name="韩景晔" userId="ded93679-235b-4e45-a11d-faf34fb1c87e" providerId="ADAL" clId="{9DD17AAB-B791-4253-A391-BE9878A93ECC}" dt="2023-01-23T14:35:33.819" v="4306" actId="1076"/>
          <ac:picMkLst>
            <pc:docMk/>
            <pc:sldMk cId="2956553228" sldId="324"/>
            <ac:picMk id="6" creationId="{F01D43BA-62C2-3AF8-315A-57EAA4D65A5E}"/>
          </ac:picMkLst>
        </pc:picChg>
      </pc:sldChg>
      <pc:sldChg chg="addSp delSp modSp add mod">
        <pc:chgData name="韩景晔" userId="ded93679-235b-4e45-a11d-faf34fb1c87e" providerId="ADAL" clId="{9DD17AAB-B791-4253-A391-BE9878A93ECC}" dt="2023-01-24T09:05:55.600" v="6926" actId="14100"/>
        <pc:sldMkLst>
          <pc:docMk/>
          <pc:sldMk cId="3818806697" sldId="325"/>
        </pc:sldMkLst>
        <pc:spChg chg="add mod">
          <ac:chgData name="韩景晔" userId="ded93679-235b-4e45-a11d-faf34fb1c87e" providerId="ADAL" clId="{9DD17AAB-B791-4253-A391-BE9878A93ECC}" dt="2023-01-24T08:43:21.489" v="6821" actId="20577"/>
          <ac:spMkLst>
            <pc:docMk/>
            <pc:sldMk cId="3818806697" sldId="325"/>
            <ac:spMk id="2" creationId="{F64A8A6E-7FF8-26BE-6DD4-5D696A8E31AA}"/>
          </ac:spMkLst>
        </pc:spChg>
        <pc:spChg chg="add mod">
          <ac:chgData name="韩景晔" userId="ded93679-235b-4e45-a11d-faf34fb1c87e" providerId="ADAL" clId="{9DD17AAB-B791-4253-A391-BE9878A93ECC}" dt="2023-01-24T09:05:55.600" v="6926" actId="14100"/>
          <ac:spMkLst>
            <pc:docMk/>
            <pc:sldMk cId="3818806697" sldId="325"/>
            <ac:spMk id="4" creationId="{5FABB9C1-2D9C-57C5-4218-FA037F099E1E}"/>
          </ac:spMkLst>
        </pc:spChg>
        <pc:spChg chg="del">
          <ac:chgData name="韩景晔" userId="ded93679-235b-4e45-a11d-faf34fb1c87e" providerId="ADAL" clId="{9DD17AAB-B791-4253-A391-BE9878A93ECC}" dt="2023-01-23T14:37:22.711" v="4380" actId="478"/>
          <ac:spMkLst>
            <pc:docMk/>
            <pc:sldMk cId="3818806697" sldId="325"/>
            <ac:spMk id="5" creationId="{2B06AF3C-5290-FA63-067F-128517E7A9FC}"/>
          </ac:spMkLst>
        </pc:spChg>
        <pc:spChg chg="add del mod">
          <ac:chgData name="韩景晔" userId="ded93679-235b-4e45-a11d-faf34fb1c87e" providerId="ADAL" clId="{9DD17AAB-B791-4253-A391-BE9878A93ECC}" dt="2023-01-24T09:00:23.965" v="6841" actId="47"/>
          <ac:spMkLst>
            <pc:docMk/>
            <pc:sldMk cId="3818806697" sldId="325"/>
            <ac:spMk id="6" creationId="{275643F1-4200-FAE1-0772-A09D0CC6F6ED}"/>
          </ac:spMkLst>
        </pc:spChg>
        <pc:spChg chg="add mod">
          <ac:chgData name="韩景晔" userId="ded93679-235b-4e45-a11d-faf34fb1c87e" providerId="ADAL" clId="{9DD17AAB-B791-4253-A391-BE9878A93ECC}" dt="2023-01-24T09:05:34.520" v="6922" actId="1076"/>
          <ac:spMkLst>
            <pc:docMk/>
            <pc:sldMk cId="3818806697" sldId="325"/>
            <ac:spMk id="7" creationId="{D8B2C076-65D5-84EC-7679-70237F4A641B}"/>
          </ac:spMkLst>
        </pc:spChg>
        <pc:spChg chg="add del mod">
          <ac:chgData name="韩景晔" userId="ded93679-235b-4e45-a11d-faf34fb1c87e" providerId="ADAL" clId="{9DD17AAB-B791-4253-A391-BE9878A93ECC}" dt="2023-01-24T09:00:23.198" v="6840"/>
          <ac:spMkLst>
            <pc:docMk/>
            <pc:sldMk cId="3818806697" sldId="325"/>
            <ac:spMk id="8" creationId="{D7BAB4CD-9CC5-C269-7DD6-2D59C3E2A6F7}"/>
          </ac:spMkLst>
        </pc:spChg>
        <pc:spChg chg="add mod">
          <ac:chgData name="韩景晔" userId="ded93679-235b-4e45-a11d-faf34fb1c87e" providerId="ADAL" clId="{9DD17AAB-B791-4253-A391-BE9878A93ECC}" dt="2023-01-24T09:05:30.201" v="6921" actId="1076"/>
          <ac:spMkLst>
            <pc:docMk/>
            <pc:sldMk cId="3818806697" sldId="325"/>
            <ac:spMk id="9" creationId="{218558B5-12E4-88A9-3265-199CEAB71C69}"/>
          </ac:spMkLst>
        </pc:spChg>
        <pc:spChg chg="add del mod">
          <ac:chgData name="韩景晔" userId="ded93679-235b-4e45-a11d-faf34fb1c87e" providerId="ADAL" clId="{9DD17AAB-B791-4253-A391-BE9878A93ECC}" dt="2023-01-24T09:05:19.910" v="6916" actId="478"/>
          <ac:spMkLst>
            <pc:docMk/>
            <pc:sldMk cId="3818806697" sldId="325"/>
            <ac:spMk id="10" creationId="{A08F1FA5-0A09-FA33-C626-D93FD443B476}"/>
          </ac:spMkLst>
        </pc:spChg>
        <pc:spChg chg="add del mod">
          <ac:chgData name="韩景晔" userId="ded93679-235b-4e45-a11d-faf34fb1c87e" providerId="ADAL" clId="{9DD17AAB-B791-4253-A391-BE9878A93ECC}" dt="2023-01-24T09:02:34.908" v="6890" actId="478"/>
          <ac:spMkLst>
            <pc:docMk/>
            <pc:sldMk cId="3818806697" sldId="325"/>
            <ac:spMk id="11" creationId="{8CCD130F-E832-CFBC-66D8-E1D50A6A3A17}"/>
          </ac:spMkLst>
        </pc:spChg>
        <pc:spChg chg="add mod">
          <ac:chgData name="韩景晔" userId="ded93679-235b-4e45-a11d-faf34fb1c87e" providerId="ADAL" clId="{9DD17AAB-B791-4253-A391-BE9878A93ECC}" dt="2023-01-24T09:05:48.062" v="6924" actId="1076"/>
          <ac:spMkLst>
            <pc:docMk/>
            <pc:sldMk cId="3818806697" sldId="325"/>
            <ac:spMk id="12" creationId="{C7ED076C-E302-C4C5-D6CB-234CD8765635}"/>
          </ac:spMkLst>
        </pc:spChg>
        <pc:spChg chg="add mod">
          <ac:chgData name="韩景晔" userId="ded93679-235b-4e45-a11d-faf34fb1c87e" providerId="ADAL" clId="{9DD17AAB-B791-4253-A391-BE9878A93ECC}" dt="2023-01-24T09:05:48.062" v="6924" actId="1076"/>
          <ac:spMkLst>
            <pc:docMk/>
            <pc:sldMk cId="3818806697" sldId="325"/>
            <ac:spMk id="13" creationId="{2C38E700-26DB-28A9-77CC-2B7DDB8C6A2B}"/>
          </ac:spMkLst>
        </pc:spChg>
        <pc:spChg chg="del mod">
          <ac:chgData name="韩景晔" userId="ded93679-235b-4e45-a11d-faf34fb1c87e" providerId="ADAL" clId="{9DD17AAB-B791-4253-A391-BE9878A93ECC}" dt="2023-01-23T14:36:26.780" v="4316" actId="478"/>
          <ac:spMkLst>
            <pc:docMk/>
            <pc:sldMk cId="3818806697" sldId="325"/>
            <ac:spMk id="22" creationId="{3E10D943-4647-B62E-DF39-CA45790B13F4}"/>
          </ac:spMkLst>
        </pc:spChg>
        <pc:picChg chg="add mod">
          <ac:chgData name="韩景晔" userId="ded93679-235b-4e45-a11d-faf34fb1c87e" providerId="ADAL" clId="{9DD17AAB-B791-4253-A391-BE9878A93ECC}" dt="2023-01-24T09:05:48.062" v="6924" actId="1076"/>
          <ac:picMkLst>
            <pc:docMk/>
            <pc:sldMk cId="3818806697" sldId="325"/>
            <ac:picMk id="3" creationId="{664EA665-0013-4199-60E1-68291CCE8803}"/>
          </ac:picMkLst>
        </pc:picChg>
        <pc:picChg chg="del">
          <ac:chgData name="韩景晔" userId="ded93679-235b-4e45-a11d-faf34fb1c87e" providerId="ADAL" clId="{9DD17AAB-B791-4253-A391-BE9878A93ECC}" dt="2023-01-23T14:37:25.934" v="4382" actId="478"/>
          <ac:picMkLst>
            <pc:docMk/>
            <pc:sldMk cId="3818806697" sldId="325"/>
            <ac:picMk id="6" creationId="{F01D43BA-62C2-3AF8-315A-57EAA4D65A5E}"/>
          </ac:picMkLst>
        </pc:picChg>
      </pc:sldChg>
      <pc:sldChg chg="addSp delSp modSp add mod">
        <pc:chgData name="韩景晔" userId="ded93679-235b-4e45-a11d-faf34fb1c87e" providerId="ADAL" clId="{9DD17AAB-B791-4253-A391-BE9878A93ECC}" dt="2023-01-23T14:44:00.363" v="4577" actId="113"/>
        <pc:sldMkLst>
          <pc:docMk/>
          <pc:sldMk cId="4221807873" sldId="326"/>
        </pc:sldMkLst>
        <pc:spChg chg="mod">
          <ac:chgData name="韩景晔" userId="ded93679-235b-4e45-a11d-faf34fb1c87e" providerId="ADAL" clId="{9DD17AAB-B791-4253-A391-BE9878A93ECC}" dt="2023-01-23T14:40:29.679" v="4472" actId="20577"/>
          <ac:spMkLst>
            <pc:docMk/>
            <pc:sldMk cId="4221807873" sldId="326"/>
            <ac:spMk id="2" creationId="{F64A8A6E-7FF8-26BE-6DD4-5D696A8E31AA}"/>
          </ac:spMkLst>
        </pc:spChg>
        <pc:spChg chg="del">
          <ac:chgData name="韩景晔" userId="ded93679-235b-4e45-a11d-faf34fb1c87e" providerId="ADAL" clId="{9DD17AAB-B791-4253-A391-BE9878A93ECC}" dt="2023-01-23T14:40:10.384" v="4430" actId="478"/>
          <ac:spMkLst>
            <pc:docMk/>
            <pc:sldMk cId="4221807873" sldId="326"/>
            <ac:spMk id="4" creationId="{5FABB9C1-2D9C-57C5-4218-FA037F099E1E}"/>
          </ac:spMkLst>
        </pc:spChg>
        <pc:spChg chg="add mod">
          <ac:chgData name="韩景晔" userId="ded93679-235b-4e45-a11d-faf34fb1c87e" providerId="ADAL" clId="{9DD17AAB-B791-4253-A391-BE9878A93ECC}" dt="2023-01-23T14:44:00.363" v="4577" actId="113"/>
          <ac:spMkLst>
            <pc:docMk/>
            <pc:sldMk cId="4221807873" sldId="326"/>
            <ac:spMk id="6" creationId="{6B632D69-C487-FEA3-02EC-BB1E60F9B953}"/>
          </ac:spMkLst>
        </pc:spChg>
        <pc:picChg chg="del">
          <ac:chgData name="韩景晔" userId="ded93679-235b-4e45-a11d-faf34fb1c87e" providerId="ADAL" clId="{9DD17AAB-B791-4253-A391-BE9878A93ECC}" dt="2023-01-23T14:40:10.384" v="4430" actId="478"/>
          <ac:picMkLst>
            <pc:docMk/>
            <pc:sldMk cId="4221807873" sldId="326"/>
            <ac:picMk id="3" creationId="{664EA665-0013-4199-60E1-68291CCE8803}"/>
          </ac:picMkLst>
        </pc:picChg>
        <pc:picChg chg="add mod">
          <ac:chgData name="韩景晔" userId="ded93679-235b-4e45-a11d-faf34fb1c87e" providerId="ADAL" clId="{9DD17AAB-B791-4253-A391-BE9878A93ECC}" dt="2023-01-23T14:40:46.063" v="4474" actId="1076"/>
          <ac:picMkLst>
            <pc:docMk/>
            <pc:sldMk cId="4221807873" sldId="326"/>
            <ac:picMk id="5" creationId="{3BBE024A-9038-C4BF-A80A-CE7276C79391}"/>
          </ac:picMkLst>
        </pc:picChg>
      </pc:sldChg>
      <pc:sldChg chg="addSp delSp modSp add mod">
        <pc:chgData name="韩景晔" userId="ded93679-235b-4e45-a11d-faf34fb1c87e" providerId="ADAL" clId="{9DD17AAB-B791-4253-A391-BE9878A93ECC}" dt="2023-01-23T17:11:21.813" v="6809" actId="404"/>
        <pc:sldMkLst>
          <pc:docMk/>
          <pc:sldMk cId="1037781909" sldId="327"/>
        </pc:sldMkLst>
        <pc:spChg chg="mod">
          <ac:chgData name="韩景晔" userId="ded93679-235b-4e45-a11d-faf34fb1c87e" providerId="ADAL" clId="{9DD17AAB-B791-4253-A391-BE9878A93ECC}" dt="2023-01-23T17:11:21.813" v="6809" actId="404"/>
          <ac:spMkLst>
            <pc:docMk/>
            <pc:sldMk cId="1037781909" sldId="327"/>
            <ac:spMk id="2" creationId="{F64A8A6E-7FF8-26BE-6DD4-5D696A8E31AA}"/>
          </ac:spMkLst>
        </pc:spChg>
        <pc:spChg chg="del">
          <ac:chgData name="韩景晔" userId="ded93679-235b-4e45-a11d-faf34fb1c87e" providerId="ADAL" clId="{9DD17AAB-B791-4253-A391-BE9878A93ECC}" dt="2023-01-23T14:44:38.093" v="4610" actId="478"/>
          <ac:spMkLst>
            <pc:docMk/>
            <pc:sldMk cId="1037781909" sldId="327"/>
            <ac:spMk id="6" creationId="{6B632D69-C487-FEA3-02EC-BB1E60F9B953}"/>
          </ac:spMkLst>
        </pc:spChg>
        <pc:spChg chg="add del mod">
          <ac:chgData name="韩景晔" userId="ded93679-235b-4e45-a11d-faf34fb1c87e" providerId="ADAL" clId="{9DD17AAB-B791-4253-A391-BE9878A93ECC}" dt="2023-01-23T17:10:54.031" v="6795" actId="478"/>
          <ac:spMkLst>
            <pc:docMk/>
            <pc:sldMk cId="1037781909" sldId="327"/>
            <ac:spMk id="8" creationId="{A337306D-AAEC-3741-EA4C-B4862F5274D8}"/>
          </ac:spMkLst>
        </pc:spChg>
        <pc:spChg chg="add del mod">
          <ac:chgData name="韩景晔" userId="ded93679-235b-4e45-a11d-faf34fb1c87e" providerId="ADAL" clId="{9DD17AAB-B791-4253-A391-BE9878A93ECC}" dt="2023-01-23T17:10:54.031" v="6795" actId="478"/>
          <ac:spMkLst>
            <pc:docMk/>
            <pc:sldMk cId="1037781909" sldId="327"/>
            <ac:spMk id="9" creationId="{1D0450CD-E524-A3DA-A265-914F0D235F7C}"/>
          </ac:spMkLst>
        </pc:spChg>
        <pc:spChg chg="add del mod">
          <ac:chgData name="韩景晔" userId="ded93679-235b-4e45-a11d-faf34fb1c87e" providerId="ADAL" clId="{9DD17AAB-B791-4253-A391-BE9878A93ECC}" dt="2023-01-23T17:10:50.254" v="6792" actId="478"/>
          <ac:spMkLst>
            <pc:docMk/>
            <pc:sldMk cId="1037781909" sldId="327"/>
            <ac:spMk id="13" creationId="{3F609F4C-C573-6B0F-430D-57D20EB5317B}"/>
          </ac:spMkLst>
        </pc:spChg>
        <pc:spChg chg="add del mod">
          <ac:chgData name="韩景晔" userId="ded93679-235b-4e45-a11d-faf34fb1c87e" providerId="ADAL" clId="{9DD17AAB-B791-4253-A391-BE9878A93ECC}" dt="2023-01-23T17:10:50.254" v="6792" actId="478"/>
          <ac:spMkLst>
            <pc:docMk/>
            <pc:sldMk cId="1037781909" sldId="327"/>
            <ac:spMk id="14" creationId="{A5937B92-4EF9-00EC-E831-F933D7AC6F94}"/>
          </ac:spMkLst>
        </pc:spChg>
        <pc:spChg chg="add del mod">
          <ac:chgData name="韩景晔" userId="ded93679-235b-4e45-a11d-faf34fb1c87e" providerId="ADAL" clId="{9DD17AAB-B791-4253-A391-BE9878A93ECC}" dt="2023-01-23T17:10:50.254" v="6792" actId="478"/>
          <ac:spMkLst>
            <pc:docMk/>
            <pc:sldMk cId="1037781909" sldId="327"/>
            <ac:spMk id="16" creationId="{347629DC-140D-A0B3-ED36-9989FDAD3FB4}"/>
          </ac:spMkLst>
        </pc:spChg>
        <pc:spChg chg="add del mod">
          <ac:chgData name="韩景晔" userId="ded93679-235b-4e45-a11d-faf34fb1c87e" providerId="ADAL" clId="{9DD17AAB-B791-4253-A391-BE9878A93ECC}" dt="2023-01-23T17:10:50.254" v="6792" actId="478"/>
          <ac:spMkLst>
            <pc:docMk/>
            <pc:sldMk cId="1037781909" sldId="327"/>
            <ac:spMk id="17" creationId="{E70C9148-FAB1-6EAE-2C63-0199EBE977BA}"/>
          </ac:spMkLst>
        </pc:spChg>
        <pc:spChg chg="add del mod">
          <ac:chgData name="韩景晔" userId="ded93679-235b-4e45-a11d-faf34fb1c87e" providerId="ADAL" clId="{9DD17AAB-B791-4253-A391-BE9878A93ECC}" dt="2023-01-23T17:10:50.254" v="6792" actId="478"/>
          <ac:spMkLst>
            <pc:docMk/>
            <pc:sldMk cId="1037781909" sldId="327"/>
            <ac:spMk id="18" creationId="{DD716C77-7244-6F20-6932-766E49661855}"/>
          </ac:spMkLst>
        </pc:spChg>
        <pc:spChg chg="add del mod">
          <ac:chgData name="韩景晔" userId="ded93679-235b-4e45-a11d-faf34fb1c87e" providerId="ADAL" clId="{9DD17AAB-B791-4253-A391-BE9878A93ECC}" dt="2023-01-23T17:10:52.024" v="6794"/>
          <ac:spMkLst>
            <pc:docMk/>
            <pc:sldMk cId="1037781909" sldId="327"/>
            <ac:spMk id="26" creationId="{CADCBE45-E211-BA01-5332-E646AC4C7FCE}"/>
          </ac:spMkLst>
        </pc:spChg>
        <pc:spChg chg="add del mod">
          <ac:chgData name="韩景晔" userId="ded93679-235b-4e45-a11d-faf34fb1c87e" providerId="ADAL" clId="{9DD17AAB-B791-4253-A391-BE9878A93ECC}" dt="2023-01-23T17:10:52.024" v="6794"/>
          <ac:spMkLst>
            <pc:docMk/>
            <pc:sldMk cId="1037781909" sldId="327"/>
            <ac:spMk id="28" creationId="{AF914354-9D52-967D-1B24-27D8F0DA8C10}"/>
          </ac:spMkLst>
        </pc:spChg>
        <pc:spChg chg="add del mod">
          <ac:chgData name="韩景晔" userId="ded93679-235b-4e45-a11d-faf34fb1c87e" providerId="ADAL" clId="{9DD17AAB-B791-4253-A391-BE9878A93ECC}" dt="2023-01-23T17:10:52.024" v="6794"/>
          <ac:spMkLst>
            <pc:docMk/>
            <pc:sldMk cId="1037781909" sldId="327"/>
            <ac:spMk id="29" creationId="{8D104DC8-CCC2-89C0-E09C-59B052D23D2B}"/>
          </ac:spMkLst>
        </pc:spChg>
        <pc:spChg chg="add del mod">
          <ac:chgData name="韩景晔" userId="ded93679-235b-4e45-a11d-faf34fb1c87e" providerId="ADAL" clId="{9DD17AAB-B791-4253-A391-BE9878A93ECC}" dt="2023-01-23T17:10:52.024" v="6794"/>
          <ac:spMkLst>
            <pc:docMk/>
            <pc:sldMk cId="1037781909" sldId="327"/>
            <ac:spMk id="30" creationId="{A4C1C88D-877A-0633-0B0C-DABDCACF3249}"/>
          </ac:spMkLst>
        </pc:spChg>
        <pc:spChg chg="add del mod">
          <ac:chgData name="韩景晔" userId="ded93679-235b-4e45-a11d-faf34fb1c87e" providerId="ADAL" clId="{9DD17AAB-B791-4253-A391-BE9878A93ECC}" dt="2023-01-23T17:10:52.024" v="6794"/>
          <ac:spMkLst>
            <pc:docMk/>
            <pc:sldMk cId="1037781909" sldId="327"/>
            <ac:spMk id="31" creationId="{B82A5E0D-9083-09E5-EE14-3C897C26A98A}"/>
          </ac:spMkLst>
        </pc:spChg>
        <pc:spChg chg="add del mod">
          <ac:chgData name="韩景晔" userId="ded93679-235b-4e45-a11d-faf34fb1c87e" providerId="ADAL" clId="{9DD17AAB-B791-4253-A391-BE9878A93ECC}" dt="2023-01-23T17:10:52.024" v="6794"/>
          <ac:spMkLst>
            <pc:docMk/>
            <pc:sldMk cId="1037781909" sldId="327"/>
            <ac:spMk id="32" creationId="{7E17965B-01B1-D4E1-9068-3E5ED1DE70A8}"/>
          </ac:spMkLst>
        </pc:spChg>
        <pc:spChg chg="add mod">
          <ac:chgData name="韩景晔" userId="ded93679-235b-4e45-a11d-faf34fb1c87e" providerId="ADAL" clId="{9DD17AAB-B791-4253-A391-BE9878A93ECC}" dt="2023-01-23T17:10:59.405" v="6796"/>
          <ac:spMkLst>
            <pc:docMk/>
            <pc:sldMk cId="1037781909" sldId="327"/>
            <ac:spMk id="39" creationId="{5A629BE6-4836-7FB5-199A-8A7A95E594C8}"/>
          </ac:spMkLst>
        </pc:spChg>
        <pc:spChg chg="add mod">
          <ac:chgData name="韩景晔" userId="ded93679-235b-4e45-a11d-faf34fb1c87e" providerId="ADAL" clId="{9DD17AAB-B791-4253-A391-BE9878A93ECC}" dt="2023-01-23T17:10:59.405" v="6796"/>
          <ac:spMkLst>
            <pc:docMk/>
            <pc:sldMk cId="1037781909" sldId="327"/>
            <ac:spMk id="40" creationId="{A4A7F891-555C-AD73-7E6B-334D19558C0E}"/>
          </ac:spMkLst>
        </pc:spChg>
        <pc:spChg chg="add mod">
          <ac:chgData name="韩景晔" userId="ded93679-235b-4e45-a11d-faf34fb1c87e" providerId="ADAL" clId="{9DD17AAB-B791-4253-A391-BE9878A93ECC}" dt="2023-01-23T17:10:59.405" v="6796"/>
          <ac:spMkLst>
            <pc:docMk/>
            <pc:sldMk cId="1037781909" sldId="327"/>
            <ac:spMk id="41" creationId="{B7509DE4-92F2-FCEB-D200-0891FA3B794E}"/>
          </ac:spMkLst>
        </pc:spChg>
        <pc:spChg chg="add mod">
          <ac:chgData name="韩景晔" userId="ded93679-235b-4e45-a11d-faf34fb1c87e" providerId="ADAL" clId="{9DD17AAB-B791-4253-A391-BE9878A93ECC}" dt="2023-01-23T17:10:59.405" v="6796"/>
          <ac:spMkLst>
            <pc:docMk/>
            <pc:sldMk cId="1037781909" sldId="327"/>
            <ac:spMk id="42" creationId="{ACF16FDA-E800-D262-8A34-0AD235B5BD9D}"/>
          </ac:spMkLst>
        </pc:spChg>
        <pc:spChg chg="add mod">
          <ac:chgData name="韩景晔" userId="ded93679-235b-4e45-a11d-faf34fb1c87e" providerId="ADAL" clId="{9DD17AAB-B791-4253-A391-BE9878A93ECC}" dt="2023-01-23T17:10:59.405" v="6796"/>
          <ac:spMkLst>
            <pc:docMk/>
            <pc:sldMk cId="1037781909" sldId="327"/>
            <ac:spMk id="43" creationId="{4C619302-E5CF-F29E-0972-ACBC3FB2D797}"/>
          </ac:spMkLst>
        </pc:spChg>
        <pc:spChg chg="add mod">
          <ac:chgData name="韩景晔" userId="ded93679-235b-4e45-a11d-faf34fb1c87e" providerId="ADAL" clId="{9DD17AAB-B791-4253-A391-BE9878A93ECC}" dt="2023-01-23T17:10:59.405" v="6796"/>
          <ac:spMkLst>
            <pc:docMk/>
            <pc:sldMk cId="1037781909" sldId="327"/>
            <ac:spMk id="44" creationId="{0D6ADEEC-1593-FAF5-7DF7-04A8912041DF}"/>
          </ac:spMkLst>
        </pc:spChg>
        <pc:picChg chg="add del mod">
          <ac:chgData name="韩景晔" userId="ded93679-235b-4e45-a11d-faf34fb1c87e" providerId="ADAL" clId="{9DD17AAB-B791-4253-A391-BE9878A93ECC}" dt="2023-01-23T17:10:50.254" v="6792" actId="478"/>
          <ac:picMkLst>
            <pc:docMk/>
            <pc:sldMk cId="1037781909" sldId="327"/>
            <ac:picMk id="3" creationId="{B5E95534-132B-646C-4D91-BCF7B8216E7E}"/>
          </ac:picMkLst>
        </pc:picChg>
        <pc:picChg chg="add del mod">
          <ac:chgData name="韩景晔" userId="ded93679-235b-4e45-a11d-faf34fb1c87e" providerId="ADAL" clId="{9DD17AAB-B791-4253-A391-BE9878A93ECC}" dt="2023-01-23T17:10:50.254" v="6792" actId="478"/>
          <ac:picMkLst>
            <pc:docMk/>
            <pc:sldMk cId="1037781909" sldId="327"/>
            <ac:picMk id="4" creationId="{D4BB2AF1-74A8-7CE0-1EA9-5B4F30D4F31B}"/>
          </ac:picMkLst>
        </pc:picChg>
        <pc:picChg chg="del mod">
          <ac:chgData name="韩景晔" userId="ded93679-235b-4e45-a11d-faf34fb1c87e" providerId="ADAL" clId="{9DD17AAB-B791-4253-A391-BE9878A93ECC}" dt="2023-01-23T14:44:38.093" v="4610" actId="478"/>
          <ac:picMkLst>
            <pc:docMk/>
            <pc:sldMk cId="1037781909" sldId="327"/>
            <ac:picMk id="5" creationId="{3BBE024A-9038-C4BF-A80A-CE7276C79391}"/>
          </ac:picMkLst>
        </pc:picChg>
        <pc:picChg chg="add del mod">
          <ac:chgData name="韩景晔" userId="ded93679-235b-4e45-a11d-faf34fb1c87e" providerId="ADAL" clId="{9DD17AAB-B791-4253-A391-BE9878A93ECC}" dt="2023-01-23T17:10:50.254" v="6792" actId="478"/>
          <ac:picMkLst>
            <pc:docMk/>
            <pc:sldMk cId="1037781909" sldId="327"/>
            <ac:picMk id="7" creationId="{0AF698B7-6D09-C417-91E9-27EB9D22DA6B}"/>
          </ac:picMkLst>
        </pc:picChg>
        <pc:picChg chg="add del mod">
          <ac:chgData name="韩景晔" userId="ded93679-235b-4e45-a11d-faf34fb1c87e" providerId="ADAL" clId="{9DD17AAB-B791-4253-A391-BE9878A93ECC}" dt="2023-01-23T17:10:50.254" v="6792" actId="478"/>
          <ac:picMkLst>
            <pc:docMk/>
            <pc:sldMk cId="1037781909" sldId="327"/>
            <ac:picMk id="10" creationId="{482B2732-B01C-7191-5502-C2E1FFBDDAB6}"/>
          </ac:picMkLst>
        </pc:picChg>
        <pc:picChg chg="add del mod">
          <ac:chgData name="韩景晔" userId="ded93679-235b-4e45-a11d-faf34fb1c87e" providerId="ADAL" clId="{9DD17AAB-B791-4253-A391-BE9878A93ECC}" dt="2023-01-23T17:10:50.254" v="6792" actId="478"/>
          <ac:picMkLst>
            <pc:docMk/>
            <pc:sldMk cId="1037781909" sldId="327"/>
            <ac:picMk id="11" creationId="{70978714-C54D-9F2A-D026-24EFC7E0C77A}"/>
          </ac:picMkLst>
        </pc:picChg>
        <pc:picChg chg="add del mod">
          <ac:chgData name="韩景晔" userId="ded93679-235b-4e45-a11d-faf34fb1c87e" providerId="ADAL" clId="{9DD17AAB-B791-4253-A391-BE9878A93ECC}" dt="2023-01-23T17:10:50.254" v="6792" actId="478"/>
          <ac:picMkLst>
            <pc:docMk/>
            <pc:sldMk cId="1037781909" sldId="327"/>
            <ac:picMk id="12" creationId="{106E4CA4-C7A4-AD34-6318-702BD35CEBAF}"/>
          </ac:picMkLst>
        </pc:picChg>
        <pc:picChg chg="add del mod">
          <ac:chgData name="韩景晔" userId="ded93679-235b-4e45-a11d-faf34fb1c87e" providerId="ADAL" clId="{9DD17AAB-B791-4253-A391-BE9878A93ECC}" dt="2023-01-23T17:10:52.024" v="6794"/>
          <ac:picMkLst>
            <pc:docMk/>
            <pc:sldMk cId="1037781909" sldId="327"/>
            <ac:picMk id="19" creationId="{AF936DB4-93C4-893D-A8E0-0F14EAB3865C}"/>
          </ac:picMkLst>
        </pc:picChg>
        <pc:picChg chg="add del mod">
          <ac:chgData name="韩景晔" userId="ded93679-235b-4e45-a11d-faf34fb1c87e" providerId="ADAL" clId="{9DD17AAB-B791-4253-A391-BE9878A93ECC}" dt="2023-01-23T17:10:52.024" v="6794"/>
          <ac:picMkLst>
            <pc:docMk/>
            <pc:sldMk cId="1037781909" sldId="327"/>
            <ac:picMk id="20" creationId="{282B1007-0896-A532-D90F-83B4FFCDD9FC}"/>
          </ac:picMkLst>
        </pc:picChg>
        <pc:picChg chg="add del mod">
          <ac:chgData name="韩景晔" userId="ded93679-235b-4e45-a11d-faf34fb1c87e" providerId="ADAL" clId="{9DD17AAB-B791-4253-A391-BE9878A93ECC}" dt="2023-01-23T17:10:52.024" v="6794"/>
          <ac:picMkLst>
            <pc:docMk/>
            <pc:sldMk cId="1037781909" sldId="327"/>
            <ac:picMk id="21" creationId="{99635511-6CB4-B94D-49C0-B4560DBD6EB1}"/>
          </ac:picMkLst>
        </pc:picChg>
        <pc:picChg chg="add del mod">
          <ac:chgData name="韩景晔" userId="ded93679-235b-4e45-a11d-faf34fb1c87e" providerId="ADAL" clId="{9DD17AAB-B791-4253-A391-BE9878A93ECC}" dt="2023-01-23T17:10:52.024" v="6794"/>
          <ac:picMkLst>
            <pc:docMk/>
            <pc:sldMk cId="1037781909" sldId="327"/>
            <ac:picMk id="22" creationId="{671F6701-4C91-B632-2F79-B1E1A1F08DFE}"/>
          </ac:picMkLst>
        </pc:picChg>
        <pc:picChg chg="add del mod">
          <ac:chgData name="韩景晔" userId="ded93679-235b-4e45-a11d-faf34fb1c87e" providerId="ADAL" clId="{9DD17AAB-B791-4253-A391-BE9878A93ECC}" dt="2023-01-23T17:10:52.024" v="6794"/>
          <ac:picMkLst>
            <pc:docMk/>
            <pc:sldMk cId="1037781909" sldId="327"/>
            <ac:picMk id="23" creationId="{723E79B2-574C-293A-DEA2-0CC522A404C4}"/>
          </ac:picMkLst>
        </pc:picChg>
        <pc:picChg chg="add del mod">
          <ac:chgData name="韩景晔" userId="ded93679-235b-4e45-a11d-faf34fb1c87e" providerId="ADAL" clId="{9DD17AAB-B791-4253-A391-BE9878A93ECC}" dt="2023-01-23T17:10:52.024" v="6794"/>
          <ac:picMkLst>
            <pc:docMk/>
            <pc:sldMk cId="1037781909" sldId="327"/>
            <ac:picMk id="25" creationId="{8A7F1406-E903-CF71-56B0-1EE3D5D426B4}"/>
          </ac:picMkLst>
        </pc:picChg>
        <pc:picChg chg="add mod">
          <ac:chgData name="韩景晔" userId="ded93679-235b-4e45-a11d-faf34fb1c87e" providerId="ADAL" clId="{9DD17AAB-B791-4253-A391-BE9878A93ECC}" dt="2023-01-23T17:10:59.405" v="6796"/>
          <ac:picMkLst>
            <pc:docMk/>
            <pc:sldMk cId="1037781909" sldId="327"/>
            <ac:picMk id="33" creationId="{6DCAA0A0-1A62-8484-CB94-04AFF0014713}"/>
          </ac:picMkLst>
        </pc:picChg>
        <pc:picChg chg="add mod">
          <ac:chgData name="韩景晔" userId="ded93679-235b-4e45-a11d-faf34fb1c87e" providerId="ADAL" clId="{9DD17AAB-B791-4253-A391-BE9878A93ECC}" dt="2023-01-23T17:10:59.405" v="6796"/>
          <ac:picMkLst>
            <pc:docMk/>
            <pc:sldMk cId="1037781909" sldId="327"/>
            <ac:picMk id="34" creationId="{18E7FDC5-A4C4-88B3-7C06-FDBE91CB8C4F}"/>
          </ac:picMkLst>
        </pc:picChg>
        <pc:picChg chg="add mod">
          <ac:chgData name="韩景晔" userId="ded93679-235b-4e45-a11d-faf34fb1c87e" providerId="ADAL" clId="{9DD17AAB-B791-4253-A391-BE9878A93ECC}" dt="2023-01-23T17:10:59.405" v="6796"/>
          <ac:picMkLst>
            <pc:docMk/>
            <pc:sldMk cId="1037781909" sldId="327"/>
            <ac:picMk id="35" creationId="{CE0D454C-DD0D-C62D-4B91-DF89932D84E6}"/>
          </ac:picMkLst>
        </pc:picChg>
        <pc:picChg chg="add mod">
          <ac:chgData name="韩景晔" userId="ded93679-235b-4e45-a11d-faf34fb1c87e" providerId="ADAL" clId="{9DD17AAB-B791-4253-A391-BE9878A93ECC}" dt="2023-01-23T17:10:59.405" v="6796"/>
          <ac:picMkLst>
            <pc:docMk/>
            <pc:sldMk cId="1037781909" sldId="327"/>
            <ac:picMk id="36" creationId="{816FA199-999C-DC63-0B5F-1522DE467A66}"/>
          </ac:picMkLst>
        </pc:picChg>
        <pc:picChg chg="add mod">
          <ac:chgData name="韩景晔" userId="ded93679-235b-4e45-a11d-faf34fb1c87e" providerId="ADAL" clId="{9DD17AAB-B791-4253-A391-BE9878A93ECC}" dt="2023-01-23T17:10:59.405" v="6796"/>
          <ac:picMkLst>
            <pc:docMk/>
            <pc:sldMk cId="1037781909" sldId="327"/>
            <ac:picMk id="37" creationId="{8031EEC3-1BC5-08C7-DA27-231CBA082FDA}"/>
          </ac:picMkLst>
        </pc:picChg>
        <pc:picChg chg="add mod">
          <ac:chgData name="韩景晔" userId="ded93679-235b-4e45-a11d-faf34fb1c87e" providerId="ADAL" clId="{9DD17AAB-B791-4253-A391-BE9878A93ECC}" dt="2023-01-23T17:10:59.405" v="6796"/>
          <ac:picMkLst>
            <pc:docMk/>
            <pc:sldMk cId="1037781909" sldId="327"/>
            <ac:picMk id="38" creationId="{FE10FCA9-19D4-18A0-9750-CE17DB6D18B8}"/>
          </ac:picMkLst>
        </pc:picChg>
        <pc:cxnChg chg="add del mod">
          <ac:chgData name="韩景晔" userId="ded93679-235b-4e45-a11d-faf34fb1c87e" providerId="ADAL" clId="{9DD17AAB-B791-4253-A391-BE9878A93ECC}" dt="2023-01-23T17:10:50.254" v="6792" actId="478"/>
          <ac:cxnSpMkLst>
            <pc:docMk/>
            <pc:sldMk cId="1037781909" sldId="327"/>
            <ac:cxnSpMk id="15" creationId="{2F85218C-C3C9-8112-9C81-E98C62F3028F}"/>
          </ac:cxnSpMkLst>
        </pc:cxnChg>
      </pc:sldChg>
      <pc:sldChg chg="addSp delSp modSp add mod">
        <pc:chgData name="韩景晔" userId="ded93679-235b-4e45-a11d-faf34fb1c87e" providerId="ADAL" clId="{9DD17AAB-B791-4253-A391-BE9878A93ECC}" dt="2023-01-24T10:37:15.530" v="11764" actId="20577"/>
        <pc:sldMkLst>
          <pc:docMk/>
          <pc:sldMk cId="1793948604" sldId="328"/>
        </pc:sldMkLst>
        <pc:spChg chg="add mod">
          <ac:chgData name="韩景晔" userId="ded93679-235b-4e45-a11d-faf34fb1c87e" providerId="ADAL" clId="{9DD17AAB-B791-4253-A391-BE9878A93ECC}" dt="2023-01-24T10:37:15.530" v="11764" actId="20577"/>
          <ac:spMkLst>
            <pc:docMk/>
            <pc:sldMk cId="1793948604" sldId="328"/>
            <ac:spMk id="5" creationId="{0FB1D45D-7A6B-407C-DF8E-7A0097DCA84B}"/>
          </ac:spMkLst>
        </pc:spChg>
        <pc:spChg chg="del">
          <ac:chgData name="韩景晔" userId="ded93679-235b-4e45-a11d-faf34fb1c87e" providerId="ADAL" clId="{9DD17AAB-B791-4253-A391-BE9878A93ECC}" dt="2023-01-23T15:11:38.188" v="4964" actId="478"/>
          <ac:spMkLst>
            <pc:docMk/>
            <pc:sldMk cId="1793948604" sldId="328"/>
            <ac:spMk id="9" creationId="{1D0450CD-E524-A3DA-A265-914F0D235F7C}"/>
          </ac:spMkLst>
        </pc:spChg>
        <pc:spChg chg="del">
          <ac:chgData name="韩景晔" userId="ded93679-235b-4e45-a11d-faf34fb1c87e" providerId="ADAL" clId="{9DD17AAB-B791-4253-A391-BE9878A93ECC}" dt="2023-01-23T15:11:33.981" v="4962" actId="478"/>
          <ac:spMkLst>
            <pc:docMk/>
            <pc:sldMk cId="1793948604" sldId="328"/>
            <ac:spMk id="13" creationId="{3F609F4C-C573-6B0F-430D-57D20EB5317B}"/>
          </ac:spMkLst>
        </pc:spChg>
        <pc:spChg chg="del">
          <ac:chgData name="韩景晔" userId="ded93679-235b-4e45-a11d-faf34fb1c87e" providerId="ADAL" clId="{9DD17AAB-B791-4253-A391-BE9878A93ECC}" dt="2023-01-23T15:11:33.981" v="4962" actId="478"/>
          <ac:spMkLst>
            <pc:docMk/>
            <pc:sldMk cId="1793948604" sldId="328"/>
            <ac:spMk id="14" creationId="{A5937B92-4EF9-00EC-E831-F933D7AC6F94}"/>
          </ac:spMkLst>
        </pc:spChg>
        <pc:spChg chg="del">
          <ac:chgData name="韩景晔" userId="ded93679-235b-4e45-a11d-faf34fb1c87e" providerId="ADAL" clId="{9DD17AAB-B791-4253-A391-BE9878A93ECC}" dt="2023-01-23T15:11:33.981" v="4962" actId="478"/>
          <ac:spMkLst>
            <pc:docMk/>
            <pc:sldMk cId="1793948604" sldId="328"/>
            <ac:spMk id="16" creationId="{347629DC-140D-A0B3-ED36-9989FDAD3FB4}"/>
          </ac:spMkLst>
        </pc:spChg>
        <pc:spChg chg="del">
          <ac:chgData name="韩景晔" userId="ded93679-235b-4e45-a11d-faf34fb1c87e" providerId="ADAL" clId="{9DD17AAB-B791-4253-A391-BE9878A93ECC}" dt="2023-01-23T15:11:33.981" v="4962" actId="478"/>
          <ac:spMkLst>
            <pc:docMk/>
            <pc:sldMk cId="1793948604" sldId="328"/>
            <ac:spMk id="17" creationId="{E70C9148-FAB1-6EAE-2C63-0199EBE977BA}"/>
          </ac:spMkLst>
        </pc:spChg>
        <pc:spChg chg="del">
          <ac:chgData name="韩景晔" userId="ded93679-235b-4e45-a11d-faf34fb1c87e" providerId="ADAL" clId="{9DD17AAB-B791-4253-A391-BE9878A93ECC}" dt="2023-01-23T15:11:33.981" v="4962" actId="478"/>
          <ac:spMkLst>
            <pc:docMk/>
            <pc:sldMk cId="1793948604" sldId="328"/>
            <ac:spMk id="18" creationId="{DD716C77-7244-6F20-6932-766E49661855}"/>
          </ac:spMkLst>
        </pc:spChg>
        <pc:spChg chg="add mod">
          <ac:chgData name="韩景晔" userId="ded93679-235b-4e45-a11d-faf34fb1c87e" providerId="ADAL" clId="{9DD17AAB-B791-4253-A391-BE9878A93ECC}" dt="2023-01-24T10:37:04.778" v="11743" actId="20577"/>
          <ac:spMkLst>
            <pc:docMk/>
            <pc:sldMk cId="1793948604" sldId="328"/>
            <ac:spMk id="21" creationId="{B90C3D9F-5349-ACFC-72C9-83339E6FE0F2}"/>
          </ac:spMkLst>
        </pc:spChg>
        <pc:spChg chg="add mod">
          <ac:chgData name="韩景晔" userId="ded93679-235b-4e45-a11d-faf34fb1c87e" providerId="ADAL" clId="{9DD17AAB-B791-4253-A391-BE9878A93ECC}" dt="2023-01-23T15:20:29.140" v="5220" actId="1076"/>
          <ac:spMkLst>
            <pc:docMk/>
            <pc:sldMk cId="1793948604" sldId="328"/>
            <ac:spMk id="22" creationId="{83A058E4-6CAB-FC9A-F963-8297B83CB8BF}"/>
          </ac:spMkLst>
        </pc:spChg>
        <pc:spChg chg="add mod">
          <ac:chgData name="韩景晔" userId="ded93679-235b-4e45-a11d-faf34fb1c87e" providerId="ADAL" clId="{9DD17AAB-B791-4253-A391-BE9878A93ECC}" dt="2023-01-23T15:20:29.140" v="5220" actId="1076"/>
          <ac:spMkLst>
            <pc:docMk/>
            <pc:sldMk cId="1793948604" sldId="328"/>
            <ac:spMk id="23" creationId="{62414F77-8187-18F0-0B32-115323EFDDC6}"/>
          </ac:spMkLst>
        </pc:spChg>
        <pc:spChg chg="add mod">
          <ac:chgData name="韩景晔" userId="ded93679-235b-4e45-a11d-faf34fb1c87e" providerId="ADAL" clId="{9DD17AAB-B791-4253-A391-BE9878A93ECC}" dt="2023-01-23T15:20:29.140" v="5220" actId="1076"/>
          <ac:spMkLst>
            <pc:docMk/>
            <pc:sldMk cId="1793948604" sldId="328"/>
            <ac:spMk id="25" creationId="{51E626B6-B11F-82C9-C3F3-720504CA1B9F}"/>
          </ac:spMkLst>
        </pc:spChg>
        <pc:spChg chg="add mod">
          <ac:chgData name="韩景晔" userId="ded93679-235b-4e45-a11d-faf34fb1c87e" providerId="ADAL" clId="{9DD17AAB-B791-4253-A391-BE9878A93ECC}" dt="2023-01-24T10:37:02.006" v="11741" actId="20577"/>
          <ac:spMkLst>
            <pc:docMk/>
            <pc:sldMk cId="1793948604" sldId="328"/>
            <ac:spMk id="26" creationId="{97D62AC6-D3AA-E711-D008-ED2E459B586F}"/>
          </ac:spMkLst>
        </pc:spChg>
        <pc:picChg chg="del">
          <ac:chgData name="韩景晔" userId="ded93679-235b-4e45-a11d-faf34fb1c87e" providerId="ADAL" clId="{9DD17AAB-B791-4253-A391-BE9878A93ECC}" dt="2023-01-23T15:11:33.981" v="4962" actId="478"/>
          <ac:picMkLst>
            <pc:docMk/>
            <pc:sldMk cId="1793948604" sldId="328"/>
            <ac:picMk id="3" creationId="{B5E95534-132B-646C-4D91-BCF7B8216E7E}"/>
          </ac:picMkLst>
        </pc:picChg>
        <pc:picChg chg="del">
          <ac:chgData name="韩景晔" userId="ded93679-235b-4e45-a11d-faf34fb1c87e" providerId="ADAL" clId="{9DD17AAB-B791-4253-A391-BE9878A93ECC}" dt="2023-01-23T15:11:33.981" v="4962" actId="478"/>
          <ac:picMkLst>
            <pc:docMk/>
            <pc:sldMk cId="1793948604" sldId="328"/>
            <ac:picMk id="4" creationId="{D4BB2AF1-74A8-7CE0-1EA9-5B4F30D4F31B}"/>
          </ac:picMkLst>
        </pc:picChg>
        <pc:picChg chg="add mod">
          <ac:chgData name="韩景晔" userId="ded93679-235b-4e45-a11d-faf34fb1c87e" providerId="ADAL" clId="{9DD17AAB-B791-4253-A391-BE9878A93ECC}" dt="2023-01-23T15:20:29.140" v="5220" actId="1076"/>
          <ac:picMkLst>
            <pc:docMk/>
            <pc:sldMk cId="1793948604" sldId="328"/>
            <ac:picMk id="6" creationId="{672158DE-AC53-A1E8-3790-940BCB1399E0}"/>
          </ac:picMkLst>
        </pc:picChg>
        <pc:picChg chg="del">
          <ac:chgData name="韩景晔" userId="ded93679-235b-4e45-a11d-faf34fb1c87e" providerId="ADAL" clId="{9DD17AAB-B791-4253-A391-BE9878A93ECC}" dt="2023-01-23T15:11:33.981" v="4962" actId="478"/>
          <ac:picMkLst>
            <pc:docMk/>
            <pc:sldMk cId="1793948604" sldId="328"/>
            <ac:picMk id="7" creationId="{0AF698B7-6D09-C417-91E9-27EB9D22DA6B}"/>
          </ac:picMkLst>
        </pc:picChg>
        <pc:picChg chg="del">
          <ac:chgData name="韩景晔" userId="ded93679-235b-4e45-a11d-faf34fb1c87e" providerId="ADAL" clId="{9DD17AAB-B791-4253-A391-BE9878A93ECC}" dt="2023-01-23T15:11:33.981" v="4962" actId="478"/>
          <ac:picMkLst>
            <pc:docMk/>
            <pc:sldMk cId="1793948604" sldId="328"/>
            <ac:picMk id="10" creationId="{482B2732-B01C-7191-5502-C2E1FFBDDAB6}"/>
          </ac:picMkLst>
        </pc:picChg>
        <pc:picChg chg="del">
          <ac:chgData name="韩景晔" userId="ded93679-235b-4e45-a11d-faf34fb1c87e" providerId="ADAL" clId="{9DD17AAB-B791-4253-A391-BE9878A93ECC}" dt="2023-01-23T15:11:33.981" v="4962" actId="478"/>
          <ac:picMkLst>
            <pc:docMk/>
            <pc:sldMk cId="1793948604" sldId="328"/>
            <ac:picMk id="11" creationId="{70978714-C54D-9F2A-D026-24EFC7E0C77A}"/>
          </ac:picMkLst>
        </pc:picChg>
        <pc:picChg chg="del">
          <ac:chgData name="韩景晔" userId="ded93679-235b-4e45-a11d-faf34fb1c87e" providerId="ADAL" clId="{9DD17AAB-B791-4253-A391-BE9878A93ECC}" dt="2023-01-23T15:11:33.981" v="4962" actId="478"/>
          <ac:picMkLst>
            <pc:docMk/>
            <pc:sldMk cId="1793948604" sldId="328"/>
            <ac:picMk id="12" creationId="{106E4CA4-C7A4-AD34-6318-702BD35CEBAF}"/>
          </ac:picMkLst>
        </pc:picChg>
        <pc:picChg chg="add mod">
          <ac:chgData name="韩景晔" userId="ded93679-235b-4e45-a11d-faf34fb1c87e" providerId="ADAL" clId="{9DD17AAB-B791-4253-A391-BE9878A93ECC}" dt="2023-01-23T15:20:29.140" v="5220" actId="1076"/>
          <ac:picMkLst>
            <pc:docMk/>
            <pc:sldMk cId="1793948604" sldId="328"/>
            <ac:picMk id="19" creationId="{275B30EE-346B-C6AF-8CED-4A4B8FD56C0E}"/>
          </ac:picMkLst>
        </pc:picChg>
        <pc:picChg chg="add mod">
          <ac:chgData name="韩景晔" userId="ded93679-235b-4e45-a11d-faf34fb1c87e" providerId="ADAL" clId="{9DD17AAB-B791-4253-A391-BE9878A93ECC}" dt="2023-01-23T15:20:29.140" v="5220" actId="1076"/>
          <ac:picMkLst>
            <pc:docMk/>
            <pc:sldMk cId="1793948604" sldId="328"/>
            <ac:picMk id="20" creationId="{D21FD4C2-5AE6-B10B-44D1-841B8EA039A5}"/>
          </ac:picMkLst>
        </pc:picChg>
        <pc:cxnChg chg="del">
          <ac:chgData name="韩景晔" userId="ded93679-235b-4e45-a11d-faf34fb1c87e" providerId="ADAL" clId="{9DD17AAB-B791-4253-A391-BE9878A93ECC}" dt="2023-01-23T15:11:33.981" v="4962" actId="478"/>
          <ac:cxnSpMkLst>
            <pc:docMk/>
            <pc:sldMk cId="1793948604" sldId="328"/>
            <ac:cxnSpMk id="15" creationId="{2F85218C-C3C9-8112-9C81-E98C62F3028F}"/>
          </ac:cxnSpMkLst>
        </pc:cxnChg>
      </pc:sldChg>
      <pc:sldChg chg="modSp add del mod">
        <pc:chgData name="韩景晔" userId="ded93679-235b-4e45-a11d-faf34fb1c87e" providerId="ADAL" clId="{9DD17AAB-B791-4253-A391-BE9878A93ECC}" dt="2023-01-23T16:34:27.547" v="5484" actId="47"/>
        <pc:sldMkLst>
          <pc:docMk/>
          <pc:sldMk cId="2042304483" sldId="329"/>
        </pc:sldMkLst>
        <pc:spChg chg="mod">
          <ac:chgData name="韩景晔" userId="ded93679-235b-4e45-a11d-faf34fb1c87e" providerId="ADAL" clId="{9DD17AAB-B791-4253-A391-BE9878A93ECC}" dt="2023-01-23T15:34:13.373" v="5482" actId="20577"/>
          <ac:spMkLst>
            <pc:docMk/>
            <pc:sldMk cId="2042304483" sldId="329"/>
            <ac:spMk id="5" creationId="{0FB1D45D-7A6B-407C-DF8E-7A0097DCA84B}"/>
          </ac:spMkLst>
        </pc:spChg>
      </pc:sldChg>
      <pc:sldChg chg="add del">
        <pc:chgData name="韩景晔" userId="ded93679-235b-4e45-a11d-faf34fb1c87e" providerId="ADAL" clId="{9DD17AAB-B791-4253-A391-BE9878A93ECC}" dt="2023-01-23T16:45:23.882" v="5900" actId="47"/>
        <pc:sldMkLst>
          <pc:docMk/>
          <pc:sldMk cId="2792311334" sldId="329"/>
        </pc:sldMkLst>
      </pc:sldChg>
      <pc:sldChg chg="addSp delSp modSp add mod">
        <pc:chgData name="韩景晔" userId="ded93679-235b-4e45-a11d-faf34fb1c87e" providerId="ADAL" clId="{9DD17AAB-B791-4253-A391-BE9878A93ECC}" dt="2023-01-24T10:45:50.942" v="11830" actId="20577"/>
        <pc:sldMkLst>
          <pc:docMk/>
          <pc:sldMk cId="398661349" sldId="330"/>
        </pc:sldMkLst>
        <pc:spChg chg="add mod">
          <ac:chgData name="韩景晔" userId="ded93679-235b-4e45-a11d-faf34fb1c87e" providerId="ADAL" clId="{9DD17AAB-B791-4253-A391-BE9878A93ECC}" dt="2023-01-23T16:34:40.760" v="5488"/>
          <ac:spMkLst>
            <pc:docMk/>
            <pc:sldMk cId="398661349" sldId="330"/>
            <ac:spMk id="3" creationId="{A83387EB-11F0-C3EE-9A82-06A5073A6F86}"/>
          </ac:spMkLst>
        </pc:spChg>
        <pc:spChg chg="del">
          <ac:chgData name="韩景晔" userId="ded93679-235b-4e45-a11d-faf34fb1c87e" providerId="ADAL" clId="{9DD17AAB-B791-4253-A391-BE9878A93ECC}" dt="2023-01-23T16:34:40.471" v="5487" actId="478"/>
          <ac:spMkLst>
            <pc:docMk/>
            <pc:sldMk cId="398661349" sldId="330"/>
            <ac:spMk id="5" creationId="{0FB1D45D-7A6B-407C-DF8E-7A0097DCA84B}"/>
          </ac:spMkLst>
        </pc:spChg>
        <pc:spChg chg="add del mod">
          <ac:chgData name="韩景晔" userId="ded93679-235b-4e45-a11d-faf34fb1c87e" providerId="ADAL" clId="{9DD17AAB-B791-4253-A391-BE9878A93ECC}" dt="2023-01-24T10:44:34.254" v="11803" actId="478"/>
          <ac:spMkLst>
            <pc:docMk/>
            <pc:sldMk cId="398661349" sldId="330"/>
            <ac:spMk id="6" creationId="{C12958CE-6B7C-FD3B-1696-2F4B7C4DA7D2}"/>
          </ac:spMkLst>
        </pc:spChg>
        <pc:spChg chg="add mod">
          <ac:chgData name="韩景晔" userId="ded93679-235b-4e45-a11d-faf34fb1c87e" providerId="ADAL" clId="{9DD17AAB-B791-4253-A391-BE9878A93ECC}" dt="2023-01-24T10:41:28.272" v="11777" actId="1076"/>
          <ac:spMkLst>
            <pc:docMk/>
            <pc:sldMk cId="398661349" sldId="330"/>
            <ac:spMk id="7" creationId="{C8F133F4-1153-7982-2336-EF2670834026}"/>
          </ac:spMkLst>
        </pc:spChg>
        <pc:spChg chg="del">
          <ac:chgData name="韩景晔" userId="ded93679-235b-4e45-a11d-faf34fb1c87e" providerId="ADAL" clId="{9DD17AAB-B791-4253-A391-BE9878A93ECC}" dt="2023-01-23T16:34:40.471" v="5487" actId="478"/>
          <ac:spMkLst>
            <pc:docMk/>
            <pc:sldMk cId="398661349" sldId="330"/>
            <ac:spMk id="8" creationId="{A337306D-AAEC-3741-EA4C-B4862F5274D8}"/>
          </ac:spMkLst>
        </pc:spChg>
        <pc:spChg chg="add del mod">
          <ac:chgData name="韩景晔" userId="ded93679-235b-4e45-a11d-faf34fb1c87e" providerId="ADAL" clId="{9DD17AAB-B791-4253-A391-BE9878A93ECC}" dt="2023-01-24T10:44:43.992" v="11804" actId="478"/>
          <ac:spMkLst>
            <pc:docMk/>
            <pc:sldMk cId="398661349" sldId="330"/>
            <ac:spMk id="8" creationId="{B2BE4752-D2AB-1760-7DDD-82E02C1822E7}"/>
          </ac:spMkLst>
        </pc:spChg>
        <pc:spChg chg="add mod">
          <ac:chgData name="韩景晔" userId="ded93679-235b-4e45-a11d-faf34fb1c87e" providerId="ADAL" clId="{9DD17AAB-B791-4253-A391-BE9878A93ECC}" dt="2023-01-24T10:45:50.942" v="11830" actId="20577"/>
          <ac:spMkLst>
            <pc:docMk/>
            <pc:sldMk cId="398661349" sldId="330"/>
            <ac:spMk id="9" creationId="{C496CA7E-54BC-DC09-C989-462E6257DFA1}"/>
          </ac:spMkLst>
        </pc:spChg>
        <pc:spChg chg="add mod">
          <ac:chgData name="韩景晔" userId="ded93679-235b-4e45-a11d-faf34fb1c87e" providerId="ADAL" clId="{9DD17AAB-B791-4253-A391-BE9878A93ECC}" dt="2023-01-24T10:41:33.206" v="11778" actId="1076"/>
          <ac:spMkLst>
            <pc:docMk/>
            <pc:sldMk cId="398661349" sldId="330"/>
            <ac:spMk id="10" creationId="{02FB1B2D-3214-D057-2C51-0DCFD0D18088}"/>
          </ac:spMkLst>
        </pc:spChg>
        <pc:spChg chg="del">
          <ac:chgData name="韩景晔" userId="ded93679-235b-4e45-a11d-faf34fb1c87e" providerId="ADAL" clId="{9DD17AAB-B791-4253-A391-BE9878A93ECC}" dt="2023-01-23T16:34:40.471" v="5487" actId="478"/>
          <ac:spMkLst>
            <pc:docMk/>
            <pc:sldMk cId="398661349" sldId="330"/>
            <ac:spMk id="21" creationId="{B90C3D9F-5349-ACFC-72C9-83339E6FE0F2}"/>
          </ac:spMkLst>
        </pc:spChg>
        <pc:spChg chg="del">
          <ac:chgData name="韩景晔" userId="ded93679-235b-4e45-a11d-faf34fb1c87e" providerId="ADAL" clId="{9DD17AAB-B791-4253-A391-BE9878A93ECC}" dt="2023-01-23T16:34:40.471" v="5487" actId="478"/>
          <ac:spMkLst>
            <pc:docMk/>
            <pc:sldMk cId="398661349" sldId="330"/>
            <ac:spMk id="22" creationId="{83A058E4-6CAB-FC9A-F963-8297B83CB8BF}"/>
          </ac:spMkLst>
        </pc:spChg>
        <pc:spChg chg="del">
          <ac:chgData name="韩景晔" userId="ded93679-235b-4e45-a11d-faf34fb1c87e" providerId="ADAL" clId="{9DD17AAB-B791-4253-A391-BE9878A93ECC}" dt="2023-01-23T16:34:40.471" v="5487" actId="478"/>
          <ac:spMkLst>
            <pc:docMk/>
            <pc:sldMk cId="398661349" sldId="330"/>
            <ac:spMk id="23" creationId="{62414F77-8187-18F0-0B32-115323EFDDC6}"/>
          </ac:spMkLst>
        </pc:spChg>
        <pc:spChg chg="del">
          <ac:chgData name="韩景晔" userId="ded93679-235b-4e45-a11d-faf34fb1c87e" providerId="ADAL" clId="{9DD17AAB-B791-4253-A391-BE9878A93ECC}" dt="2023-01-23T16:34:40.471" v="5487" actId="478"/>
          <ac:spMkLst>
            <pc:docMk/>
            <pc:sldMk cId="398661349" sldId="330"/>
            <ac:spMk id="25" creationId="{51E626B6-B11F-82C9-C3F3-720504CA1B9F}"/>
          </ac:spMkLst>
        </pc:spChg>
        <pc:spChg chg="del">
          <ac:chgData name="韩景晔" userId="ded93679-235b-4e45-a11d-faf34fb1c87e" providerId="ADAL" clId="{9DD17AAB-B791-4253-A391-BE9878A93ECC}" dt="2023-01-23T16:34:40.471" v="5487" actId="478"/>
          <ac:spMkLst>
            <pc:docMk/>
            <pc:sldMk cId="398661349" sldId="330"/>
            <ac:spMk id="26" creationId="{97D62AC6-D3AA-E711-D008-ED2E459B586F}"/>
          </ac:spMkLst>
        </pc:spChg>
        <pc:picChg chg="add del mod">
          <ac:chgData name="韩景晔" userId="ded93679-235b-4e45-a11d-faf34fb1c87e" providerId="ADAL" clId="{9DD17AAB-B791-4253-A391-BE9878A93ECC}" dt="2023-01-24T10:41:08.391" v="11769" actId="478"/>
          <ac:picMkLst>
            <pc:docMk/>
            <pc:sldMk cId="398661349" sldId="330"/>
            <ac:picMk id="4" creationId="{DD04901B-0D65-348B-89F3-D3949BC17BC1}"/>
          </ac:picMkLst>
        </pc:picChg>
        <pc:picChg chg="add mod">
          <ac:chgData name="韩景晔" userId="ded93679-235b-4e45-a11d-faf34fb1c87e" providerId="ADAL" clId="{9DD17AAB-B791-4253-A391-BE9878A93ECC}" dt="2023-01-24T10:41:33.206" v="11778" actId="1076"/>
          <ac:picMkLst>
            <pc:docMk/>
            <pc:sldMk cId="398661349" sldId="330"/>
            <ac:picMk id="5" creationId="{A610F832-1107-AA9D-DEF8-7467302C8289}"/>
          </ac:picMkLst>
        </pc:picChg>
        <pc:picChg chg="del">
          <ac:chgData name="韩景晔" userId="ded93679-235b-4e45-a11d-faf34fb1c87e" providerId="ADAL" clId="{9DD17AAB-B791-4253-A391-BE9878A93ECC}" dt="2023-01-23T16:34:40.471" v="5487" actId="478"/>
          <ac:picMkLst>
            <pc:docMk/>
            <pc:sldMk cId="398661349" sldId="330"/>
            <ac:picMk id="6" creationId="{672158DE-AC53-A1E8-3790-940BCB1399E0}"/>
          </ac:picMkLst>
        </pc:picChg>
        <pc:picChg chg="add mod">
          <ac:chgData name="韩景晔" userId="ded93679-235b-4e45-a11d-faf34fb1c87e" providerId="ADAL" clId="{9DD17AAB-B791-4253-A391-BE9878A93ECC}" dt="2023-01-24T10:42:27.915" v="11795" actId="1076"/>
          <ac:picMkLst>
            <pc:docMk/>
            <pc:sldMk cId="398661349" sldId="330"/>
            <ac:picMk id="11" creationId="{3C85DAF3-32BD-D60B-3A6E-5C25B77B6031}"/>
          </ac:picMkLst>
        </pc:picChg>
        <pc:picChg chg="del">
          <ac:chgData name="韩景晔" userId="ded93679-235b-4e45-a11d-faf34fb1c87e" providerId="ADAL" clId="{9DD17AAB-B791-4253-A391-BE9878A93ECC}" dt="2023-01-23T16:34:40.471" v="5487" actId="478"/>
          <ac:picMkLst>
            <pc:docMk/>
            <pc:sldMk cId="398661349" sldId="330"/>
            <ac:picMk id="19" creationId="{275B30EE-346B-C6AF-8CED-4A4B8FD56C0E}"/>
          </ac:picMkLst>
        </pc:picChg>
        <pc:picChg chg="del">
          <ac:chgData name="韩景晔" userId="ded93679-235b-4e45-a11d-faf34fb1c87e" providerId="ADAL" clId="{9DD17AAB-B791-4253-A391-BE9878A93ECC}" dt="2023-01-23T16:34:40.471" v="5487" actId="478"/>
          <ac:picMkLst>
            <pc:docMk/>
            <pc:sldMk cId="398661349" sldId="330"/>
            <ac:picMk id="20" creationId="{D21FD4C2-5AE6-B10B-44D1-841B8EA039A5}"/>
          </ac:picMkLst>
        </pc:picChg>
      </pc:sldChg>
      <pc:sldChg chg="addSp delSp modSp add mod ord">
        <pc:chgData name="韩景晔" userId="ded93679-235b-4e45-a11d-faf34fb1c87e" providerId="ADAL" clId="{9DD17AAB-B791-4253-A391-BE9878A93ECC}" dt="2023-01-24T10:49:22.234" v="11835" actId="478"/>
        <pc:sldMkLst>
          <pc:docMk/>
          <pc:sldMk cId="699199231" sldId="331"/>
        </pc:sldMkLst>
        <pc:spChg chg="del">
          <ac:chgData name="韩景晔" userId="ded93679-235b-4e45-a11d-faf34fb1c87e" providerId="ADAL" clId="{9DD17AAB-B791-4253-A391-BE9878A93ECC}" dt="2023-01-23T16:46:36.009" v="5902" actId="478"/>
          <ac:spMkLst>
            <pc:docMk/>
            <pc:sldMk cId="699199231" sldId="331"/>
            <ac:spMk id="3" creationId="{A83387EB-11F0-C3EE-9A82-06A5073A6F86}"/>
          </ac:spMkLst>
        </pc:spChg>
        <pc:spChg chg="add del mod">
          <ac:chgData name="韩景晔" userId="ded93679-235b-4e45-a11d-faf34fb1c87e" providerId="ADAL" clId="{9DD17AAB-B791-4253-A391-BE9878A93ECC}" dt="2023-01-24T10:49:22.234" v="11835" actId="478"/>
          <ac:spMkLst>
            <pc:docMk/>
            <pc:sldMk cId="699199231" sldId="331"/>
            <ac:spMk id="3" creationId="{AEDBCEF6-1052-8092-E1B1-F687757DE1B8}"/>
          </ac:spMkLst>
        </pc:spChg>
        <pc:spChg chg="add mod">
          <ac:chgData name="韩景晔" userId="ded93679-235b-4e45-a11d-faf34fb1c87e" providerId="ADAL" clId="{9DD17AAB-B791-4253-A391-BE9878A93ECC}" dt="2023-01-23T16:50:32.326" v="6064" actId="20577"/>
          <ac:spMkLst>
            <pc:docMk/>
            <pc:sldMk cId="699199231" sldId="331"/>
            <ac:spMk id="5" creationId="{A7216E5E-1477-9FD0-D8D6-25FA591BA8A5}"/>
          </ac:spMkLst>
        </pc:spChg>
        <pc:spChg chg="add del mod">
          <ac:chgData name="韩景晔" userId="ded93679-235b-4e45-a11d-faf34fb1c87e" providerId="ADAL" clId="{9DD17AAB-B791-4253-A391-BE9878A93ECC}" dt="2023-01-23T16:47:38.931" v="5985" actId="478"/>
          <ac:spMkLst>
            <pc:docMk/>
            <pc:sldMk cId="699199231" sldId="331"/>
            <ac:spMk id="6" creationId="{971693E9-4FCC-71FF-C94F-1337FD22A843}"/>
          </ac:spMkLst>
        </pc:spChg>
        <pc:spChg chg="del">
          <ac:chgData name="韩景晔" userId="ded93679-235b-4e45-a11d-faf34fb1c87e" providerId="ADAL" clId="{9DD17AAB-B791-4253-A391-BE9878A93ECC}" dt="2023-01-23T16:46:36.009" v="5902" actId="478"/>
          <ac:spMkLst>
            <pc:docMk/>
            <pc:sldMk cId="699199231" sldId="331"/>
            <ac:spMk id="7" creationId="{C8F133F4-1153-7982-2336-EF2670834026}"/>
          </ac:spMkLst>
        </pc:spChg>
        <pc:spChg chg="add mod">
          <ac:chgData name="韩景晔" userId="ded93679-235b-4e45-a11d-faf34fb1c87e" providerId="ADAL" clId="{9DD17AAB-B791-4253-A391-BE9878A93ECC}" dt="2023-01-23T16:50:40.616" v="6065" actId="1076"/>
          <ac:spMkLst>
            <pc:docMk/>
            <pc:sldMk cId="699199231" sldId="331"/>
            <ac:spMk id="8" creationId="{AC391AE3-425E-55EA-EC37-15AC214B1F50}"/>
          </ac:spMkLst>
        </pc:spChg>
        <pc:spChg chg="del">
          <ac:chgData name="韩景晔" userId="ded93679-235b-4e45-a11d-faf34fb1c87e" providerId="ADAL" clId="{9DD17AAB-B791-4253-A391-BE9878A93ECC}" dt="2023-01-23T16:46:33.004" v="5901" actId="478"/>
          <ac:spMkLst>
            <pc:docMk/>
            <pc:sldMk cId="699199231" sldId="331"/>
            <ac:spMk id="9" creationId="{C496CA7E-54BC-DC09-C989-462E6257DFA1}"/>
          </ac:spMkLst>
        </pc:spChg>
        <pc:spChg chg="del">
          <ac:chgData name="韩景晔" userId="ded93679-235b-4e45-a11d-faf34fb1c87e" providerId="ADAL" clId="{9DD17AAB-B791-4253-A391-BE9878A93ECC}" dt="2023-01-23T16:46:33.004" v="5901" actId="478"/>
          <ac:spMkLst>
            <pc:docMk/>
            <pc:sldMk cId="699199231" sldId="331"/>
            <ac:spMk id="10" creationId="{02FB1B2D-3214-D057-2C51-0DCFD0D18088}"/>
          </ac:spMkLst>
        </pc:spChg>
        <pc:spChg chg="add mod">
          <ac:chgData name="韩景晔" userId="ded93679-235b-4e45-a11d-faf34fb1c87e" providerId="ADAL" clId="{9DD17AAB-B791-4253-A391-BE9878A93ECC}" dt="2023-01-23T16:50:40.616" v="6065" actId="1076"/>
          <ac:spMkLst>
            <pc:docMk/>
            <pc:sldMk cId="699199231" sldId="331"/>
            <ac:spMk id="14" creationId="{063FAEDC-AE70-DB0A-C05C-E84165233819}"/>
          </ac:spMkLst>
        </pc:spChg>
        <pc:spChg chg="add mod">
          <ac:chgData name="韩景晔" userId="ded93679-235b-4e45-a11d-faf34fb1c87e" providerId="ADAL" clId="{9DD17AAB-B791-4253-A391-BE9878A93ECC}" dt="2023-01-23T16:50:40.616" v="6065" actId="1076"/>
          <ac:spMkLst>
            <pc:docMk/>
            <pc:sldMk cId="699199231" sldId="331"/>
            <ac:spMk id="15" creationId="{EAD96C0C-79DB-1324-127C-61F489ABF845}"/>
          </ac:spMkLst>
        </pc:spChg>
        <pc:spChg chg="add mod">
          <ac:chgData name="韩景晔" userId="ded93679-235b-4e45-a11d-faf34fb1c87e" providerId="ADAL" clId="{9DD17AAB-B791-4253-A391-BE9878A93ECC}" dt="2023-01-24T10:32:21.957" v="11586" actId="20577"/>
          <ac:spMkLst>
            <pc:docMk/>
            <pc:sldMk cId="699199231" sldId="331"/>
            <ac:spMk id="16" creationId="{B666E704-47AC-BE84-489B-0F439850EB5A}"/>
          </ac:spMkLst>
        </pc:spChg>
        <pc:spChg chg="add mod">
          <ac:chgData name="韩景晔" userId="ded93679-235b-4e45-a11d-faf34fb1c87e" providerId="ADAL" clId="{9DD17AAB-B791-4253-A391-BE9878A93ECC}" dt="2023-01-23T16:56:35.456" v="6225" actId="20577"/>
          <ac:spMkLst>
            <pc:docMk/>
            <pc:sldMk cId="699199231" sldId="331"/>
            <ac:spMk id="17" creationId="{480CE174-7AC7-50FC-66E8-750C53DF5DA3}"/>
          </ac:spMkLst>
        </pc:spChg>
        <pc:spChg chg="add mod">
          <ac:chgData name="韩景晔" userId="ded93679-235b-4e45-a11d-faf34fb1c87e" providerId="ADAL" clId="{9DD17AAB-B791-4253-A391-BE9878A93ECC}" dt="2023-01-23T16:50:40.616" v="6065" actId="1076"/>
          <ac:spMkLst>
            <pc:docMk/>
            <pc:sldMk cId="699199231" sldId="331"/>
            <ac:spMk id="18" creationId="{E6448C75-8903-DFFA-1514-3E3A71BBDE4D}"/>
          </ac:spMkLst>
        </pc:spChg>
        <pc:spChg chg="add mod">
          <ac:chgData name="韩景晔" userId="ded93679-235b-4e45-a11d-faf34fb1c87e" providerId="ADAL" clId="{9DD17AAB-B791-4253-A391-BE9878A93ECC}" dt="2023-01-23T16:52:38.689" v="6092" actId="1038"/>
          <ac:spMkLst>
            <pc:docMk/>
            <pc:sldMk cId="699199231" sldId="331"/>
            <ac:spMk id="19" creationId="{A52BBE79-7DEC-1D0D-43E3-10088499B823}"/>
          </ac:spMkLst>
        </pc:spChg>
        <pc:spChg chg="add del mod">
          <ac:chgData name="韩景晔" userId="ded93679-235b-4e45-a11d-faf34fb1c87e" providerId="ADAL" clId="{9DD17AAB-B791-4253-A391-BE9878A93ECC}" dt="2023-01-23T16:52:14.858" v="6083" actId="693"/>
          <ac:spMkLst>
            <pc:docMk/>
            <pc:sldMk cId="699199231" sldId="331"/>
            <ac:spMk id="20" creationId="{16B026A4-922C-D92D-607E-4BA413F74D23}"/>
          </ac:spMkLst>
        </pc:spChg>
        <pc:spChg chg="add del mod">
          <ac:chgData name="韩景晔" userId="ded93679-235b-4e45-a11d-faf34fb1c87e" providerId="ADAL" clId="{9DD17AAB-B791-4253-A391-BE9878A93ECC}" dt="2023-01-23T16:51:32.077" v="6076" actId="11529"/>
          <ac:spMkLst>
            <pc:docMk/>
            <pc:sldMk cId="699199231" sldId="331"/>
            <ac:spMk id="21" creationId="{1C524924-F4FA-1A4C-7765-9E9FE9A52CF7}"/>
          </ac:spMkLst>
        </pc:spChg>
        <pc:spChg chg="add mod">
          <ac:chgData name="韩景晔" userId="ded93679-235b-4e45-a11d-faf34fb1c87e" providerId="ADAL" clId="{9DD17AAB-B791-4253-A391-BE9878A93ECC}" dt="2023-01-23T16:52:21.539" v="6086" actId="208"/>
          <ac:spMkLst>
            <pc:docMk/>
            <pc:sldMk cId="699199231" sldId="331"/>
            <ac:spMk id="22" creationId="{010F0D9C-1798-330E-C0DD-10927C3B8541}"/>
          </ac:spMkLst>
        </pc:spChg>
        <pc:picChg chg="del">
          <ac:chgData name="韩景晔" userId="ded93679-235b-4e45-a11d-faf34fb1c87e" providerId="ADAL" clId="{9DD17AAB-B791-4253-A391-BE9878A93ECC}" dt="2023-01-23T16:46:33.004" v="5901" actId="478"/>
          <ac:picMkLst>
            <pc:docMk/>
            <pc:sldMk cId="699199231" sldId="331"/>
            <ac:picMk id="4" creationId="{DD04901B-0D65-348B-89F3-D3949BC17BC1}"/>
          </ac:picMkLst>
        </pc:picChg>
        <pc:picChg chg="del">
          <ac:chgData name="韩景晔" userId="ded93679-235b-4e45-a11d-faf34fb1c87e" providerId="ADAL" clId="{9DD17AAB-B791-4253-A391-BE9878A93ECC}" dt="2023-01-23T16:46:33.004" v="5901" actId="478"/>
          <ac:picMkLst>
            <pc:docMk/>
            <pc:sldMk cId="699199231" sldId="331"/>
            <ac:picMk id="11" creationId="{3C85DAF3-32BD-D60B-3A6E-5C25B77B6031}"/>
          </ac:picMkLst>
        </pc:picChg>
        <pc:picChg chg="add mod">
          <ac:chgData name="韩景晔" userId="ded93679-235b-4e45-a11d-faf34fb1c87e" providerId="ADAL" clId="{9DD17AAB-B791-4253-A391-BE9878A93ECC}" dt="2023-01-23T16:50:40.616" v="6065" actId="1076"/>
          <ac:picMkLst>
            <pc:docMk/>
            <pc:sldMk cId="699199231" sldId="331"/>
            <ac:picMk id="12" creationId="{1B45E7B7-4269-B729-3DC1-43280E455CA8}"/>
          </ac:picMkLst>
        </pc:picChg>
        <pc:picChg chg="add mod">
          <ac:chgData name="韩景晔" userId="ded93679-235b-4e45-a11d-faf34fb1c87e" providerId="ADAL" clId="{9DD17AAB-B791-4253-A391-BE9878A93ECC}" dt="2023-01-23T16:52:33.548" v="6089" actId="2085"/>
          <ac:picMkLst>
            <pc:docMk/>
            <pc:sldMk cId="699199231" sldId="331"/>
            <ac:picMk id="13" creationId="{0E09491C-E391-1609-19F2-8E4DEFB5F845}"/>
          </ac:picMkLst>
        </pc:picChg>
      </pc:sldChg>
      <pc:sldChg chg="addSp delSp modSp add mod">
        <pc:chgData name="韩景晔" userId="ded93679-235b-4e45-a11d-faf34fb1c87e" providerId="ADAL" clId="{9DD17AAB-B791-4253-A391-BE9878A93ECC}" dt="2023-01-24T09:06:35.197" v="6927" actId="20577"/>
        <pc:sldMkLst>
          <pc:docMk/>
          <pc:sldMk cId="304902202" sldId="332"/>
        </pc:sldMkLst>
        <pc:spChg chg="mod">
          <ac:chgData name="韩景晔" userId="ded93679-235b-4e45-a11d-faf34fb1c87e" providerId="ADAL" clId="{9DD17AAB-B791-4253-A391-BE9878A93ECC}" dt="2023-01-24T09:06:35.197" v="6927" actId="20577"/>
          <ac:spMkLst>
            <pc:docMk/>
            <pc:sldMk cId="304902202" sldId="332"/>
            <ac:spMk id="2" creationId="{F64A8A6E-7FF8-26BE-6DD4-5D696A8E31AA}"/>
          </ac:spMkLst>
        </pc:spChg>
        <pc:spChg chg="add del mod">
          <ac:chgData name="韩景晔" userId="ded93679-235b-4e45-a11d-faf34fb1c87e" providerId="ADAL" clId="{9DD17AAB-B791-4253-A391-BE9878A93ECC}" dt="2023-01-23T16:57:18.272" v="6257" actId="20577"/>
          <ac:spMkLst>
            <pc:docMk/>
            <pc:sldMk cId="304902202" sldId="332"/>
            <ac:spMk id="3" creationId="{30E1A97C-0270-8412-151C-391B1FF9B7C8}"/>
          </ac:spMkLst>
        </pc:spChg>
        <pc:spChg chg="add mod">
          <ac:chgData name="韩景晔" userId="ded93679-235b-4e45-a11d-faf34fb1c87e" providerId="ADAL" clId="{9DD17AAB-B791-4253-A391-BE9878A93ECC}" dt="2023-01-23T17:05:37.614" v="6727" actId="14100"/>
          <ac:spMkLst>
            <pc:docMk/>
            <pc:sldMk cId="304902202" sldId="332"/>
            <ac:spMk id="4" creationId="{02AA8C5D-1DEF-B7C0-F602-89D69D8EC8CB}"/>
          </ac:spMkLst>
        </pc:spChg>
        <pc:spChg chg="del">
          <ac:chgData name="韩景晔" userId="ded93679-235b-4e45-a11d-faf34fb1c87e" providerId="ADAL" clId="{9DD17AAB-B791-4253-A391-BE9878A93ECC}" dt="2023-01-23T16:57:06.854" v="6238" actId="478"/>
          <ac:spMkLst>
            <pc:docMk/>
            <pc:sldMk cId="304902202" sldId="332"/>
            <ac:spMk id="5" creationId="{A7216E5E-1477-9FD0-D8D6-25FA591BA8A5}"/>
          </ac:spMkLst>
        </pc:spChg>
        <pc:spChg chg="del">
          <ac:chgData name="韩景晔" userId="ded93679-235b-4e45-a11d-faf34fb1c87e" providerId="ADAL" clId="{9DD17AAB-B791-4253-A391-BE9878A93ECC}" dt="2023-01-23T16:57:06.854" v="6238" actId="478"/>
          <ac:spMkLst>
            <pc:docMk/>
            <pc:sldMk cId="304902202" sldId="332"/>
            <ac:spMk id="8" creationId="{AC391AE3-425E-55EA-EC37-15AC214B1F50}"/>
          </ac:spMkLst>
        </pc:spChg>
        <pc:spChg chg="del">
          <ac:chgData name="韩景晔" userId="ded93679-235b-4e45-a11d-faf34fb1c87e" providerId="ADAL" clId="{9DD17AAB-B791-4253-A391-BE9878A93ECC}" dt="2023-01-23T16:57:06.854" v="6238" actId="478"/>
          <ac:spMkLst>
            <pc:docMk/>
            <pc:sldMk cId="304902202" sldId="332"/>
            <ac:spMk id="14" creationId="{063FAEDC-AE70-DB0A-C05C-E84165233819}"/>
          </ac:spMkLst>
        </pc:spChg>
        <pc:spChg chg="del">
          <ac:chgData name="韩景晔" userId="ded93679-235b-4e45-a11d-faf34fb1c87e" providerId="ADAL" clId="{9DD17AAB-B791-4253-A391-BE9878A93ECC}" dt="2023-01-23T16:57:06.854" v="6238" actId="478"/>
          <ac:spMkLst>
            <pc:docMk/>
            <pc:sldMk cId="304902202" sldId="332"/>
            <ac:spMk id="15" creationId="{EAD96C0C-79DB-1324-127C-61F489ABF845}"/>
          </ac:spMkLst>
        </pc:spChg>
        <pc:spChg chg="del">
          <ac:chgData name="韩景晔" userId="ded93679-235b-4e45-a11d-faf34fb1c87e" providerId="ADAL" clId="{9DD17AAB-B791-4253-A391-BE9878A93ECC}" dt="2023-01-23T16:57:06.854" v="6238" actId="478"/>
          <ac:spMkLst>
            <pc:docMk/>
            <pc:sldMk cId="304902202" sldId="332"/>
            <ac:spMk id="16" creationId="{B666E704-47AC-BE84-489B-0F439850EB5A}"/>
          </ac:spMkLst>
        </pc:spChg>
        <pc:spChg chg="del">
          <ac:chgData name="韩景晔" userId="ded93679-235b-4e45-a11d-faf34fb1c87e" providerId="ADAL" clId="{9DD17AAB-B791-4253-A391-BE9878A93ECC}" dt="2023-01-23T16:57:06.854" v="6238" actId="478"/>
          <ac:spMkLst>
            <pc:docMk/>
            <pc:sldMk cId="304902202" sldId="332"/>
            <ac:spMk id="17" creationId="{480CE174-7AC7-50FC-66E8-750C53DF5DA3}"/>
          </ac:spMkLst>
        </pc:spChg>
        <pc:spChg chg="del">
          <ac:chgData name="韩景晔" userId="ded93679-235b-4e45-a11d-faf34fb1c87e" providerId="ADAL" clId="{9DD17AAB-B791-4253-A391-BE9878A93ECC}" dt="2023-01-23T16:57:06.854" v="6238" actId="478"/>
          <ac:spMkLst>
            <pc:docMk/>
            <pc:sldMk cId="304902202" sldId="332"/>
            <ac:spMk id="18" creationId="{E6448C75-8903-DFFA-1514-3E3A71BBDE4D}"/>
          </ac:spMkLst>
        </pc:spChg>
        <pc:spChg chg="del">
          <ac:chgData name="韩景晔" userId="ded93679-235b-4e45-a11d-faf34fb1c87e" providerId="ADAL" clId="{9DD17AAB-B791-4253-A391-BE9878A93ECC}" dt="2023-01-23T16:57:06.854" v="6238" actId="478"/>
          <ac:spMkLst>
            <pc:docMk/>
            <pc:sldMk cId="304902202" sldId="332"/>
            <ac:spMk id="19" creationId="{A52BBE79-7DEC-1D0D-43E3-10088499B823}"/>
          </ac:spMkLst>
        </pc:spChg>
        <pc:spChg chg="del">
          <ac:chgData name="韩景晔" userId="ded93679-235b-4e45-a11d-faf34fb1c87e" providerId="ADAL" clId="{9DD17AAB-B791-4253-A391-BE9878A93ECC}" dt="2023-01-23T16:57:06.854" v="6238" actId="478"/>
          <ac:spMkLst>
            <pc:docMk/>
            <pc:sldMk cId="304902202" sldId="332"/>
            <ac:spMk id="20" creationId="{16B026A4-922C-D92D-607E-4BA413F74D23}"/>
          </ac:spMkLst>
        </pc:spChg>
        <pc:spChg chg="del">
          <ac:chgData name="韩景晔" userId="ded93679-235b-4e45-a11d-faf34fb1c87e" providerId="ADAL" clId="{9DD17AAB-B791-4253-A391-BE9878A93ECC}" dt="2023-01-23T16:57:06.854" v="6238" actId="478"/>
          <ac:spMkLst>
            <pc:docMk/>
            <pc:sldMk cId="304902202" sldId="332"/>
            <ac:spMk id="22" creationId="{010F0D9C-1798-330E-C0DD-10927C3B8541}"/>
          </ac:spMkLst>
        </pc:spChg>
        <pc:picChg chg="del">
          <ac:chgData name="韩景晔" userId="ded93679-235b-4e45-a11d-faf34fb1c87e" providerId="ADAL" clId="{9DD17AAB-B791-4253-A391-BE9878A93ECC}" dt="2023-01-23T16:57:06.854" v="6238" actId="478"/>
          <ac:picMkLst>
            <pc:docMk/>
            <pc:sldMk cId="304902202" sldId="332"/>
            <ac:picMk id="12" creationId="{1B45E7B7-4269-B729-3DC1-43280E455CA8}"/>
          </ac:picMkLst>
        </pc:picChg>
        <pc:picChg chg="del">
          <ac:chgData name="韩景晔" userId="ded93679-235b-4e45-a11d-faf34fb1c87e" providerId="ADAL" clId="{9DD17AAB-B791-4253-A391-BE9878A93ECC}" dt="2023-01-23T16:57:06.854" v="6238" actId="478"/>
          <ac:picMkLst>
            <pc:docMk/>
            <pc:sldMk cId="304902202" sldId="332"/>
            <ac:picMk id="13" creationId="{0E09491C-E391-1609-19F2-8E4DEFB5F845}"/>
          </ac:picMkLst>
        </pc:picChg>
      </pc:sldChg>
      <pc:sldChg chg="addSp delSp modSp add mod">
        <pc:chgData name="韩景晔" userId="ded93679-235b-4e45-a11d-faf34fb1c87e" providerId="ADAL" clId="{9DD17AAB-B791-4253-A391-BE9878A93ECC}" dt="2023-01-24T09:06:38.946" v="6928" actId="20577"/>
        <pc:sldMkLst>
          <pc:docMk/>
          <pc:sldMk cId="269348271" sldId="333"/>
        </pc:sldMkLst>
        <pc:spChg chg="mod">
          <ac:chgData name="韩景晔" userId="ded93679-235b-4e45-a11d-faf34fb1c87e" providerId="ADAL" clId="{9DD17AAB-B791-4253-A391-BE9878A93ECC}" dt="2023-01-24T09:06:38.946" v="6928" actId="20577"/>
          <ac:spMkLst>
            <pc:docMk/>
            <pc:sldMk cId="269348271" sldId="333"/>
            <ac:spMk id="2" creationId="{F64A8A6E-7FF8-26BE-6DD4-5D696A8E31AA}"/>
          </ac:spMkLst>
        </pc:spChg>
        <pc:spChg chg="mod">
          <ac:chgData name="韩景晔" userId="ded93679-235b-4e45-a11d-faf34fb1c87e" providerId="ADAL" clId="{9DD17AAB-B791-4253-A391-BE9878A93ECC}" dt="2023-01-23T17:09:18.576" v="6787" actId="1076"/>
          <ac:spMkLst>
            <pc:docMk/>
            <pc:sldMk cId="269348271" sldId="333"/>
            <ac:spMk id="3" creationId="{30E1A97C-0270-8412-151C-391B1FF9B7C8}"/>
          </ac:spMkLst>
        </pc:spChg>
        <pc:spChg chg="del">
          <ac:chgData name="韩景晔" userId="ded93679-235b-4e45-a11d-faf34fb1c87e" providerId="ADAL" clId="{9DD17AAB-B791-4253-A391-BE9878A93ECC}" dt="2023-01-23T17:09:01.488" v="6783" actId="478"/>
          <ac:spMkLst>
            <pc:docMk/>
            <pc:sldMk cId="269348271" sldId="333"/>
            <ac:spMk id="4" creationId="{02AA8C5D-1DEF-B7C0-F602-89D69D8EC8CB}"/>
          </ac:spMkLst>
        </pc:spChg>
        <pc:spChg chg="add mod">
          <ac:chgData name="韩景晔" userId="ded93679-235b-4e45-a11d-faf34fb1c87e" providerId="ADAL" clId="{9DD17AAB-B791-4253-A391-BE9878A93ECC}" dt="2023-01-23T17:09:11.127" v="6786" actId="1076"/>
          <ac:spMkLst>
            <pc:docMk/>
            <pc:sldMk cId="269348271" sldId="333"/>
            <ac:spMk id="6" creationId="{99BD40C3-CADB-4ED7-8945-1B123857C2E4}"/>
          </ac:spMkLst>
        </pc:spChg>
        <pc:spChg chg="add mod">
          <ac:chgData name="韩景晔" userId="ded93679-235b-4e45-a11d-faf34fb1c87e" providerId="ADAL" clId="{9DD17AAB-B791-4253-A391-BE9878A93ECC}" dt="2023-01-23T17:09:11.127" v="6786" actId="1076"/>
          <ac:spMkLst>
            <pc:docMk/>
            <pc:sldMk cId="269348271" sldId="333"/>
            <ac:spMk id="7" creationId="{D4E348CF-A4D3-C8BA-DA95-F8A6410868AC}"/>
          </ac:spMkLst>
        </pc:spChg>
        <pc:picChg chg="add mod">
          <ac:chgData name="韩景晔" userId="ded93679-235b-4e45-a11d-faf34fb1c87e" providerId="ADAL" clId="{9DD17AAB-B791-4253-A391-BE9878A93ECC}" dt="2023-01-23T17:09:11.127" v="6786" actId="1076"/>
          <ac:picMkLst>
            <pc:docMk/>
            <pc:sldMk cId="269348271" sldId="333"/>
            <ac:picMk id="5" creationId="{99323D44-6461-2031-2196-3A03D0A4AB51}"/>
          </ac:picMkLst>
        </pc:picChg>
      </pc:sldChg>
      <pc:sldChg chg="modSp add mod">
        <pc:chgData name="韩景晔" userId="ded93679-235b-4e45-a11d-faf34fb1c87e" providerId="ADAL" clId="{9DD17AAB-B791-4253-A391-BE9878A93ECC}" dt="2023-01-24T10:36:27.559" v="11739" actId="14100"/>
        <pc:sldMkLst>
          <pc:docMk/>
          <pc:sldMk cId="1133897683" sldId="334"/>
        </pc:sldMkLst>
        <pc:spChg chg="mod">
          <ac:chgData name="韩景晔" userId="ded93679-235b-4e45-a11d-faf34fb1c87e" providerId="ADAL" clId="{9DD17AAB-B791-4253-A391-BE9878A93ECC}" dt="2023-01-24T10:36:09.044" v="11736" actId="14100"/>
          <ac:spMkLst>
            <pc:docMk/>
            <pc:sldMk cId="1133897683" sldId="334"/>
            <ac:spMk id="14" creationId="{A5937B92-4EF9-00EC-E831-F933D7AC6F94}"/>
          </ac:spMkLst>
        </pc:spChg>
        <pc:spChg chg="mod">
          <ac:chgData name="韩景晔" userId="ded93679-235b-4e45-a11d-faf34fb1c87e" providerId="ADAL" clId="{9DD17AAB-B791-4253-A391-BE9878A93ECC}" dt="2023-01-24T10:36:21.134" v="11737" actId="1076"/>
          <ac:spMkLst>
            <pc:docMk/>
            <pc:sldMk cId="1133897683" sldId="334"/>
            <ac:spMk id="16" creationId="{347629DC-140D-A0B3-ED36-9989FDAD3FB4}"/>
          </ac:spMkLst>
        </pc:spChg>
        <pc:spChg chg="mod">
          <ac:chgData name="韩景晔" userId="ded93679-235b-4e45-a11d-faf34fb1c87e" providerId="ADAL" clId="{9DD17AAB-B791-4253-A391-BE9878A93ECC}" dt="2023-01-24T10:36:21.134" v="11737" actId="1076"/>
          <ac:spMkLst>
            <pc:docMk/>
            <pc:sldMk cId="1133897683" sldId="334"/>
            <ac:spMk id="17" creationId="{E70C9148-FAB1-6EAE-2C63-0199EBE977BA}"/>
          </ac:spMkLst>
        </pc:spChg>
        <pc:spChg chg="mod">
          <ac:chgData name="韩景晔" userId="ded93679-235b-4e45-a11d-faf34fb1c87e" providerId="ADAL" clId="{9DD17AAB-B791-4253-A391-BE9878A93ECC}" dt="2023-01-24T10:36:21.134" v="11737" actId="1076"/>
          <ac:spMkLst>
            <pc:docMk/>
            <pc:sldMk cId="1133897683" sldId="334"/>
            <ac:spMk id="18" creationId="{DD716C77-7244-6F20-6932-766E49661855}"/>
          </ac:spMkLst>
        </pc:spChg>
        <pc:picChg chg="mod">
          <ac:chgData name="韩景晔" userId="ded93679-235b-4e45-a11d-faf34fb1c87e" providerId="ADAL" clId="{9DD17AAB-B791-4253-A391-BE9878A93ECC}" dt="2023-01-24T10:36:21.134" v="11737" actId="1076"/>
          <ac:picMkLst>
            <pc:docMk/>
            <pc:sldMk cId="1133897683" sldId="334"/>
            <ac:picMk id="3" creationId="{B5E95534-132B-646C-4D91-BCF7B8216E7E}"/>
          </ac:picMkLst>
        </pc:picChg>
        <pc:picChg chg="mod">
          <ac:chgData name="韩景晔" userId="ded93679-235b-4e45-a11d-faf34fb1c87e" providerId="ADAL" clId="{9DD17AAB-B791-4253-A391-BE9878A93ECC}" dt="2023-01-24T10:36:21.134" v="11737" actId="1076"/>
          <ac:picMkLst>
            <pc:docMk/>
            <pc:sldMk cId="1133897683" sldId="334"/>
            <ac:picMk id="4" creationId="{D4BB2AF1-74A8-7CE0-1EA9-5B4F30D4F31B}"/>
          </ac:picMkLst>
        </pc:picChg>
        <pc:picChg chg="mod">
          <ac:chgData name="韩景晔" userId="ded93679-235b-4e45-a11d-faf34fb1c87e" providerId="ADAL" clId="{9DD17AAB-B791-4253-A391-BE9878A93ECC}" dt="2023-01-24T10:36:21.134" v="11737" actId="1076"/>
          <ac:picMkLst>
            <pc:docMk/>
            <pc:sldMk cId="1133897683" sldId="334"/>
            <ac:picMk id="7" creationId="{0AF698B7-6D09-C417-91E9-27EB9D22DA6B}"/>
          </ac:picMkLst>
        </pc:picChg>
        <pc:picChg chg="mod">
          <ac:chgData name="韩景晔" userId="ded93679-235b-4e45-a11d-faf34fb1c87e" providerId="ADAL" clId="{9DD17AAB-B791-4253-A391-BE9878A93ECC}" dt="2023-01-24T10:36:21.134" v="11737" actId="1076"/>
          <ac:picMkLst>
            <pc:docMk/>
            <pc:sldMk cId="1133897683" sldId="334"/>
            <ac:picMk id="10" creationId="{482B2732-B01C-7191-5502-C2E1FFBDDAB6}"/>
          </ac:picMkLst>
        </pc:picChg>
        <pc:picChg chg="mod">
          <ac:chgData name="韩景晔" userId="ded93679-235b-4e45-a11d-faf34fb1c87e" providerId="ADAL" clId="{9DD17AAB-B791-4253-A391-BE9878A93ECC}" dt="2023-01-24T10:36:21.134" v="11737" actId="1076"/>
          <ac:picMkLst>
            <pc:docMk/>
            <pc:sldMk cId="1133897683" sldId="334"/>
            <ac:picMk id="11" creationId="{70978714-C54D-9F2A-D026-24EFC7E0C77A}"/>
          </ac:picMkLst>
        </pc:picChg>
        <pc:picChg chg="mod">
          <ac:chgData name="韩景晔" userId="ded93679-235b-4e45-a11d-faf34fb1c87e" providerId="ADAL" clId="{9DD17AAB-B791-4253-A391-BE9878A93ECC}" dt="2023-01-24T10:36:21.134" v="11737" actId="1076"/>
          <ac:picMkLst>
            <pc:docMk/>
            <pc:sldMk cId="1133897683" sldId="334"/>
            <ac:picMk id="12" creationId="{106E4CA4-C7A4-AD34-6318-702BD35CEBAF}"/>
          </ac:picMkLst>
        </pc:picChg>
        <pc:cxnChg chg="mod">
          <ac:chgData name="韩景晔" userId="ded93679-235b-4e45-a11d-faf34fb1c87e" providerId="ADAL" clId="{9DD17AAB-B791-4253-A391-BE9878A93ECC}" dt="2023-01-24T10:36:27.559" v="11739" actId="14100"/>
          <ac:cxnSpMkLst>
            <pc:docMk/>
            <pc:sldMk cId="1133897683" sldId="334"/>
            <ac:cxnSpMk id="15" creationId="{2F85218C-C3C9-8112-9C81-E98C62F3028F}"/>
          </ac:cxnSpMkLst>
        </pc:cxnChg>
      </pc:sldChg>
      <pc:sldChg chg="add del">
        <pc:chgData name="韩景晔" userId="ded93679-235b-4e45-a11d-faf34fb1c87e" providerId="ADAL" clId="{9DD17AAB-B791-4253-A391-BE9878A93ECC}" dt="2023-01-23T17:09:20.938" v="6788" actId="47"/>
        <pc:sldMkLst>
          <pc:docMk/>
          <pc:sldMk cId="3288400055" sldId="334"/>
        </pc:sldMkLst>
      </pc:sldChg>
      <pc:sldChg chg="addSp delSp modSp add del mod">
        <pc:chgData name="韩景晔" userId="ded93679-235b-4e45-a11d-faf34fb1c87e" providerId="ADAL" clId="{9DD17AAB-B791-4253-A391-BE9878A93ECC}" dt="2023-01-24T09:01:24.278" v="6862"/>
        <pc:sldMkLst>
          <pc:docMk/>
          <pc:sldMk cId="44742837" sldId="335"/>
        </pc:sldMkLst>
        <pc:spChg chg="mod">
          <ac:chgData name="韩景晔" userId="ded93679-235b-4e45-a11d-faf34fb1c87e" providerId="ADAL" clId="{9DD17AAB-B791-4253-A391-BE9878A93ECC}" dt="2023-01-24T09:00:46.736" v="6854" actId="1076"/>
          <ac:spMkLst>
            <pc:docMk/>
            <pc:sldMk cId="44742837" sldId="335"/>
            <ac:spMk id="4" creationId="{5FABB9C1-2D9C-57C5-4218-FA037F099E1E}"/>
          </ac:spMkLst>
        </pc:spChg>
        <pc:spChg chg="mod">
          <ac:chgData name="韩景晔" userId="ded93679-235b-4e45-a11d-faf34fb1c87e" providerId="ADAL" clId="{9DD17AAB-B791-4253-A391-BE9878A93ECC}" dt="2023-01-24T09:01:23.971" v="6861" actId="20577"/>
          <ac:spMkLst>
            <pc:docMk/>
            <pc:sldMk cId="44742837" sldId="335"/>
            <ac:spMk id="7" creationId="{D8B2C076-65D5-84EC-7679-70237F4A641B}"/>
          </ac:spMkLst>
        </pc:spChg>
        <pc:picChg chg="add del mod">
          <ac:chgData name="韩景晔" userId="ded93679-235b-4e45-a11d-faf34fb1c87e" providerId="ADAL" clId="{9DD17AAB-B791-4253-A391-BE9878A93ECC}" dt="2023-01-24T09:01:23.052" v="6858" actId="1076"/>
          <ac:picMkLst>
            <pc:docMk/>
            <pc:sldMk cId="44742837" sldId="335"/>
            <ac:picMk id="3" creationId="{664EA665-0013-4199-60E1-68291CCE8803}"/>
          </ac:picMkLst>
        </pc:picChg>
      </pc:sldChg>
    </pc:docChg>
  </pc:docChgLst>
  <pc:docChgLst>
    <pc:chgData name="韩景晔" userId="ded93679-235b-4e45-a11d-faf34fb1c87e" providerId="ADAL" clId="{A96C4CE8-18B1-4EE6-9562-E006A0EB48C6}"/>
    <pc:docChg chg="undo redo custSel addSld delSld modSld modShowInfo">
      <pc:chgData name="韩景晔" userId="ded93679-235b-4e45-a11d-faf34fb1c87e" providerId="ADAL" clId="{A96C4CE8-18B1-4EE6-9562-E006A0EB48C6}" dt="2023-03-09T08:21:21.568" v="7377" actId="113"/>
      <pc:docMkLst>
        <pc:docMk/>
      </pc:docMkLst>
      <pc:sldChg chg="addSp delSp modSp mod modNotesTx">
        <pc:chgData name="韩景晔" userId="ded93679-235b-4e45-a11d-faf34fb1c87e" providerId="ADAL" clId="{A96C4CE8-18B1-4EE6-9562-E006A0EB48C6}" dt="2023-03-09T07:32:25.318" v="7365" actId="6549"/>
        <pc:sldMkLst>
          <pc:docMk/>
          <pc:sldMk cId="1788624343" sldId="314"/>
        </pc:sldMkLst>
        <pc:spChg chg="mod">
          <ac:chgData name="韩景晔" userId="ded93679-235b-4e45-a11d-faf34fb1c87e" providerId="ADAL" clId="{A96C4CE8-18B1-4EE6-9562-E006A0EB48C6}" dt="2023-02-14T13:50:19.335" v="6540" actId="1076"/>
          <ac:spMkLst>
            <pc:docMk/>
            <pc:sldMk cId="1788624343" sldId="314"/>
            <ac:spMk id="4" creationId="{95EB5E99-6A11-E449-FA65-4170C189647E}"/>
          </ac:spMkLst>
        </pc:spChg>
        <pc:picChg chg="mod">
          <ac:chgData name="韩景晔" userId="ded93679-235b-4e45-a11d-faf34fb1c87e" providerId="ADAL" clId="{A96C4CE8-18B1-4EE6-9562-E006A0EB48C6}" dt="2023-02-14T13:50:22.429" v="6542" actId="1076"/>
          <ac:picMkLst>
            <pc:docMk/>
            <pc:sldMk cId="1788624343" sldId="314"/>
            <ac:picMk id="2" creationId="{F6AF19EC-061C-F5C1-EEE0-FDFD2106478A}"/>
          </ac:picMkLst>
        </pc:picChg>
        <pc:picChg chg="del">
          <ac:chgData name="韩景晔" userId="ded93679-235b-4e45-a11d-faf34fb1c87e" providerId="ADAL" clId="{A96C4CE8-18B1-4EE6-9562-E006A0EB48C6}" dt="2023-02-11T22:42:03.724" v="236" actId="478"/>
          <ac:picMkLst>
            <pc:docMk/>
            <pc:sldMk cId="1788624343" sldId="314"/>
            <ac:picMk id="3" creationId="{06D23B3D-4C9C-572E-086F-937272E16BC0}"/>
          </ac:picMkLst>
        </pc:picChg>
        <pc:picChg chg="add mod">
          <ac:chgData name="韩景晔" userId="ded93679-235b-4e45-a11d-faf34fb1c87e" providerId="ADAL" clId="{A96C4CE8-18B1-4EE6-9562-E006A0EB48C6}" dt="2023-02-14T13:50:22.429" v="6542" actId="1076"/>
          <ac:picMkLst>
            <pc:docMk/>
            <pc:sldMk cId="1788624343" sldId="314"/>
            <ac:picMk id="5" creationId="{000D06EB-E152-C5C7-8C8D-B147BD2271D1}"/>
          </ac:picMkLst>
        </pc:picChg>
        <pc:picChg chg="del">
          <ac:chgData name="韩景晔" userId="ded93679-235b-4e45-a11d-faf34fb1c87e" providerId="ADAL" clId="{A96C4CE8-18B1-4EE6-9562-E006A0EB48C6}" dt="2023-02-11T22:42:02.998" v="235" actId="478"/>
          <ac:picMkLst>
            <pc:docMk/>
            <pc:sldMk cId="1788624343" sldId="314"/>
            <ac:picMk id="6" creationId="{68E36BA2-6E97-C985-B964-7E9EE9DFEF13}"/>
          </ac:picMkLst>
        </pc:picChg>
        <pc:picChg chg="add mod">
          <ac:chgData name="韩景晔" userId="ded93679-235b-4e45-a11d-faf34fb1c87e" providerId="ADAL" clId="{A96C4CE8-18B1-4EE6-9562-E006A0EB48C6}" dt="2023-02-14T13:50:29.146" v="6545" actId="1076"/>
          <ac:picMkLst>
            <pc:docMk/>
            <pc:sldMk cId="1788624343" sldId="314"/>
            <ac:picMk id="6" creationId="{CAC82C7D-AE88-EC72-6BAC-C62D9A860814}"/>
          </ac:picMkLst>
        </pc:picChg>
      </pc:sldChg>
      <pc:sldChg chg="modSp mod modNotesTx">
        <pc:chgData name="韩景晔" userId="ded93679-235b-4e45-a11d-faf34fb1c87e" providerId="ADAL" clId="{A96C4CE8-18B1-4EE6-9562-E006A0EB48C6}" dt="2023-02-14T10:23:18.411" v="5469" actId="20577"/>
        <pc:sldMkLst>
          <pc:docMk/>
          <pc:sldMk cId="3879188427" sldId="317"/>
        </pc:sldMkLst>
        <pc:spChg chg="mod">
          <ac:chgData name="韩景晔" userId="ded93679-235b-4e45-a11d-faf34fb1c87e" providerId="ADAL" clId="{A96C4CE8-18B1-4EE6-9562-E006A0EB48C6}" dt="2023-02-11T23:10:45.260" v="557" actId="2711"/>
          <ac:spMkLst>
            <pc:docMk/>
            <pc:sldMk cId="3879188427" sldId="317"/>
            <ac:spMk id="4" creationId="{1E8037D2-D5A7-34F5-3A18-2E1D6CDC6DDE}"/>
          </ac:spMkLst>
        </pc:spChg>
        <pc:spChg chg="mod">
          <ac:chgData name="韩景晔" userId="ded93679-235b-4e45-a11d-faf34fb1c87e" providerId="ADAL" clId="{A96C4CE8-18B1-4EE6-9562-E006A0EB48C6}" dt="2023-02-11T23:07:13.806" v="541" actId="2711"/>
          <ac:spMkLst>
            <pc:docMk/>
            <pc:sldMk cId="3879188427" sldId="317"/>
            <ac:spMk id="21" creationId="{1FAB33E4-909C-CD38-818C-A5933904ABCE}"/>
          </ac:spMkLst>
        </pc:spChg>
        <pc:spChg chg="mod">
          <ac:chgData name="韩景晔" userId="ded93679-235b-4e45-a11d-faf34fb1c87e" providerId="ADAL" clId="{A96C4CE8-18B1-4EE6-9562-E006A0EB48C6}" dt="2023-02-11T23:07:13.806" v="541" actId="2711"/>
          <ac:spMkLst>
            <pc:docMk/>
            <pc:sldMk cId="3879188427" sldId="317"/>
            <ac:spMk id="24" creationId="{760ADDC9-FA8C-6079-B83F-03ED2BAF3AF6}"/>
          </ac:spMkLst>
        </pc:spChg>
        <pc:spChg chg="mod">
          <ac:chgData name="韩景晔" userId="ded93679-235b-4e45-a11d-faf34fb1c87e" providerId="ADAL" clId="{A96C4CE8-18B1-4EE6-9562-E006A0EB48C6}" dt="2023-02-11T23:07:13.806" v="541" actId="2711"/>
          <ac:spMkLst>
            <pc:docMk/>
            <pc:sldMk cId="3879188427" sldId="317"/>
            <ac:spMk id="25" creationId="{21970102-4D40-4825-C070-8B92CC652D91}"/>
          </ac:spMkLst>
        </pc:spChg>
        <pc:spChg chg="mod">
          <ac:chgData name="韩景晔" userId="ded93679-235b-4e45-a11d-faf34fb1c87e" providerId="ADAL" clId="{A96C4CE8-18B1-4EE6-9562-E006A0EB48C6}" dt="2023-02-11T23:07:13.806" v="541" actId="2711"/>
          <ac:spMkLst>
            <pc:docMk/>
            <pc:sldMk cId="3879188427" sldId="317"/>
            <ac:spMk id="74" creationId="{FC99756C-2A8E-83E7-97A4-F83F098667EB}"/>
          </ac:spMkLst>
        </pc:spChg>
        <pc:spChg chg="mod">
          <ac:chgData name="韩景晔" userId="ded93679-235b-4e45-a11d-faf34fb1c87e" providerId="ADAL" clId="{A96C4CE8-18B1-4EE6-9562-E006A0EB48C6}" dt="2023-02-11T23:07:13.806" v="541" actId="2711"/>
          <ac:spMkLst>
            <pc:docMk/>
            <pc:sldMk cId="3879188427" sldId="317"/>
            <ac:spMk id="92" creationId="{80860F66-5847-013A-A297-593399AC4122}"/>
          </ac:spMkLst>
        </pc:spChg>
        <pc:spChg chg="mod">
          <ac:chgData name="韩景晔" userId="ded93679-235b-4e45-a11d-faf34fb1c87e" providerId="ADAL" clId="{A96C4CE8-18B1-4EE6-9562-E006A0EB48C6}" dt="2023-02-11T23:07:13.806" v="541" actId="2711"/>
          <ac:spMkLst>
            <pc:docMk/>
            <pc:sldMk cId="3879188427" sldId="317"/>
            <ac:spMk id="93" creationId="{5995DF5B-E647-5DB6-0136-90BD6CD86DA4}"/>
          </ac:spMkLst>
        </pc:spChg>
        <pc:spChg chg="mod">
          <ac:chgData name="韩景晔" userId="ded93679-235b-4e45-a11d-faf34fb1c87e" providerId="ADAL" clId="{A96C4CE8-18B1-4EE6-9562-E006A0EB48C6}" dt="2023-02-11T23:10:45.260" v="557" actId="2711"/>
          <ac:spMkLst>
            <pc:docMk/>
            <pc:sldMk cId="3879188427" sldId="317"/>
            <ac:spMk id="94" creationId="{DB70938E-2380-0C47-2567-1C9B9EFF2331}"/>
          </ac:spMkLst>
        </pc:spChg>
        <pc:grpChg chg="mod">
          <ac:chgData name="韩景晔" userId="ded93679-235b-4e45-a11d-faf34fb1c87e" providerId="ADAL" clId="{A96C4CE8-18B1-4EE6-9562-E006A0EB48C6}" dt="2023-02-11T23:07:13.806" v="541" actId="2711"/>
          <ac:grpSpMkLst>
            <pc:docMk/>
            <pc:sldMk cId="3879188427" sldId="317"/>
            <ac:grpSpMk id="3" creationId="{48E43E75-28CE-A1E8-D138-8E94C0FCDEC0}"/>
          </ac:grpSpMkLst>
        </pc:grpChg>
        <pc:grpChg chg="mod">
          <ac:chgData name="韩景晔" userId="ded93679-235b-4e45-a11d-faf34fb1c87e" providerId="ADAL" clId="{A96C4CE8-18B1-4EE6-9562-E006A0EB48C6}" dt="2023-02-13T09:08:03.899" v="839" actId="1076"/>
          <ac:grpSpMkLst>
            <pc:docMk/>
            <pc:sldMk cId="3879188427" sldId="317"/>
            <ac:grpSpMk id="15" creationId="{3D91128D-F4D0-15BD-058C-F1DAE02BFFC6}"/>
          </ac:grpSpMkLst>
        </pc:grpChg>
        <pc:picChg chg="mod">
          <ac:chgData name="韩景晔" userId="ded93679-235b-4e45-a11d-faf34fb1c87e" providerId="ADAL" clId="{A96C4CE8-18B1-4EE6-9562-E006A0EB48C6}" dt="2023-02-11T23:07:13.806" v="541" actId="2711"/>
          <ac:picMkLst>
            <pc:docMk/>
            <pc:sldMk cId="3879188427" sldId="317"/>
            <ac:picMk id="11" creationId="{051D18D5-EEAB-C4A8-DDA7-48C2F9737D90}"/>
          </ac:picMkLst>
        </pc:picChg>
        <pc:picChg chg="mod">
          <ac:chgData name="韩景晔" userId="ded93679-235b-4e45-a11d-faf34fb1c87e" providerId="ADAL" clId="{A96C4CE8-18B1-4EE6-9562-E006A0EB48C6}" dt="2023-02-11T23:07:13.806" v="541" actId="2711"/>
          <ac:picMkLst>
            <pc:docMk/>
            <pc:sldMk cId="3879188427" sldId="317"/>
            <ac:picMk id="12" creationId="{88362BBB-8A3D-6435-AC5A-6F3DDEE3E627}"/>
          </ac:picMkLst>
        </pc:picChg>
        <pc:picChg chg="mod">
          <ac:chgData name="韩景晔" userId="ded93679-235b-4e45-a11d-faf34fb1c87e" providerId="ADAL" clId="{A96C4CE8-18B1-4EE6-9562-E006A0EB48C6}" dt="2023-02-11T23:07:13.806" v="541" actId="2711"/>
          <ac:picMkLst>
            <pc:docMk/>
            <pc:sldMk cId="3879188427" sldId="317"/>
            <ac:picMk id="81" creationId="{29A24EC4-659A-0719-017C-2799D8D21F6D}"/>
          </ac:picMkLst>
        </pc:picChg>
        <pc:cxnChg chg="mod">
          <ac:chgData name="韩景晔" userId="ded93679-235b-4e45-a11d-faf34fb1c87e" providerId="ADAL" clId="{A96C4CE8-18B1-4EE6-9562-E006A0EB48C6}" dt="2023-02-11T23:07:13.806" v="541" actId="2711"/>
          <ac:cxnSpMkLst>
            <pc:docMk/>
            <pc:sldMk cId="3879188427" sldId="317"/>
            <ac:cxnSpMk id="80" creationId="{BAED9177-ACB4-3FDF-E1F7-CBB9B5961475}"/>
          </ac:cxnSpMkLst>
        </pc:cxnChg>
      </pc:sldChg>
      <pc:sldChg chg="addSp modSp mod addAnim delAnim modAnim modNotesTx">
        <pc:chgData name="韩景晔" userId="ded93679-235b-4e45-a11d-faf34fb1c87e" providerId="ADAL" clId="{A96C4CE8-18B1-4EE6-9562-E006A0EB48C6}" dt="2023-02-14T10:32:06.361" v="5519" actId="1076"/>
        <pc:sldMkLst>
          <pc:docMk/>
          <pc:sldMk cId="2676325765" sldId="318"/>
        </pc:sldMkLst>
        <pc:spChg chg="add mod">
          <ac:chgData name="韩景晔" userId="ded93679-235b-4e45-a11d-faf34fb1c87e" providerId="ADAL" clId="{A96C4CE8-18B1-4EE6-9562-E006A0EB48C6}" dt="2023-02-11T23:07:05.299" v="538" actId="2711"/>
          <ac:spMkLst>
            <pc:docMk/>
            <pc:sldMk cId="2676325765" sldId="318"/>
            <ac:spMk id="3" creationId="{13C2957C-F3A9-B6E1-D2F8-202385856518}"/>
          </ac:spMkLst>
        </pc:spChg>
        <pc:spChg chg="mod">
          <ac:chgData name="韩景晔" userId="ded93679-235b-4e45-a11d-faf34fb1c87e" providerId="ADAL" clId="{A96C4CE8-18B1-4EE6-9562-E006A0EB48C6}" dt="2023-02-11T23:07:05.299" v="538" actId="2711"/>
          <ac:spMkLst>
            <pc:docMk/>
            <pc:sldMk cId="2676325765" sldId="318"/>
            <ac:spMk id="4" creationId="{1E8037D2-D5A7-34F5-3A18-2E1D6CDC6DDE}"/>
          </ac:spMkLst>
        </pc:spChg>
        <pc:spChg chg="mod">
          <ac:chgData name="韩景晔" userId="ded93679-235b-4e45-a11d-faf34fb1c87e" providerId="ADAL" clId="{A96C4CE8-18B1-4EE6-9562-E006A0EB48C6}" dt="2023-02-14T10:32:06.361" v="5519" actId="1076"/>
          <ac:spMkLst>
            <pc:docMk/>
            <pc:sldMk cId="2676325765" sldId="318"/>
            <ac:spMk id="5" creationId="{B92D8D5F-14E8-E71C-7051-C19CC32FC0A6}"/>
          </ac:spMkLst>
        </pc:spChg>
        <pc:spChg chg="mod">
          <ac:chgData name="韩景晔" userId="ded93679-235b-4e45-a11d-faf34fb1c87e" providerId="ADAL" clId="{A96C4CE8-18B1-4EE6-9562-E006A0EB48C6}" dt="2023-02-11T23:07:05.299" v="538" actId="2711"/>
          <ac:spMkLst>
            <pc:docMk/>
            <pc:sldMk cId="2676325765" sldId="318"/>
            <ac:spMk id="6" creationId="{3986340B-8454-FF18-E30D-F87222C9D681}"/>
          </ac:spMkLst>
        </pc:spChg>
        <pc:spChg chg="mod">
          <ac:chgData name="韩景晔" userId="ded93679-235b-4e45-a11d-faf34fb1c87e" providerId="ADAL" clId="{A96C4CE8-18B1-4EE6-9562-E006A0EB48C6}" dt="2023-02-11T23:07:05.299" v="538" actId="2711"/>
          <ac:spMkLst>
            <pc:docMk/>
            <pc:sldMk cId="2676325765" sldId="318"/>
            <ac:spMk id="8" creationId="{9365446A-3F2A-6DD5-56B3-8B16695150FD}"/>
          </ac:spMkLst>
        </pc:spChg>
        <pc:spChg chg="mod">
          <ac:chgData name="韩景晔" userId="ded93679-235b-4e45-a11d-faf34fb1c87e" providerId="ADAL" clId="{A96C4CE8-18B1-4EE6-9562-E006A0EB48C6}" dt="2023-02-11T23:07:05.299" v="538" actId="2711"/>
          <ac:spMkLst>
            <pc:docMk/>
            <pc:sldMk cId="2676325765" sldId="318"/>
            <ac:spMk id="9" creationId="{6F85474B-D67D-C572-7133-9A7524C84BE1}"/>
          </ac:spMkLst>
        </pc:spChg>
        <pc:spChg chg="mod">
          <ac:chgData name="韩景晔" userId="ded93679-235b-4e45-a11d-faf34fb1c87e" providerId="ADAL" clId="{A96C4CE8-18B1-4EE6-9562-E006A0EB48C6}" dt="2023-02-11T23:07:05.299" v="538" actId="2711"/>
          <ac:spMkLst>
            <pc:docMk/>
            <pc:sldMk cId="2676325765" sldId="318"/>
            <ac:spMk id="13" creationId="{37A5EAA7-8C6E-2BCB-0625-8D49F6454D49}"/>
          </ac:spMkLst>
        </pc:spChg>
        <pc:spChg chg="mod">
          <ac:chgData name="韩景晔" userId="ded93679-235b-4e45-a11d-faf34fb1c87e" providerId="ADAL" clId="{A96C4CE8-18B1-4EE6-9562-E006A0EB48C6}" dt="2023-02-11T23:07:05.299" v="538" actId="2711"/>
          <ac:spMkLst>
            <pc:docMk/>
            <pc:sldMk cId="2676325765" sldId="318"/>
            <ac:spMk id="15" creationId="{7D0A602E-F2B1-DD1F-76A1-86CEF77A9312}"/>
          </ac:spMkLst>
        </pc:spChg>
        <pc:spChg chg="mod">
          <ac:chgData name="韩景晔" userId="ded93679-235b-4e45-a11d-faf34fb1c87e" providerId="ADAL" clId="{A96C4CE8-18B1-4EE6-9562-E006A0EB48C6}" dt="2023-02-11T23:07:05.299" v="538" actId="2711"/>
          <ac:spMkLst>
            <pc:docMk/>
            <pc:sldMk cId="2676325765" sldId="318"/>
            <ac:spMk id="16" creationId="{EDCE13DB-B975-A41D-973D-791734406D58}"/>
          </ac:spMkLst>
        </pc:spChg>
        <pc:spChg chg="mod">
          <ac:chgData name="韩景晔" userId="ded93679-235b-4e45-a11d-faf34fb1c87e" providerId="ADAL" clId="{A96C4CE8-18B1-4EE6-9562-E006A0EB48C6}" dt="2023-02-11T23:07:05.299" v="538" actId="2711"/>
          <ac:spMkLst>
            <pc:docMk/>
            <pc:sldMk cId="2676325765" sldId="318"/>
            <ac:spMk id="21" creationId="{D766A91B-1B88-B07D-1C5C-198D5A5B0EB7}"/>
          </ac:spMkLst>
        </pc:spChg>
        <pc:grpChg chg="mod">
          <ac:chgData name="韩景晔" userId="ded93679-235b-4e45-a11d-faf34fb1c87e" providerId="ADAL" clId="{A96C4CE8-18B1-4EE6-9562-E006A0EB48C6}" dt="2023-02-14T10:26:24.669" v="5494" actId="1076"/>
          <ac:grpSpMkLst>
            <pc:docMk/>
            <pc:sldMk cId="2676325765" sldId="318"/>
            <ac:grpSpMk id="24" creationId="{273DE646-AF19-5FF6-7492-A4617D5F79FA}"/>
          </ac:grpSpMkLst>
        </pc:grpChg>
        <pc:cxnChg chg="mod">
          <ac:chgData name="韩景晔" userId="ded93679-235b-4e45-a11d-faf34fb1c87e" providerId="ADAL" clId="{A96C4CE8-18B1-4EE6-9562-E006A0EB48C6}" dt="2023-02-11T23:07:05.299" v="538" actId="2711"/>
          <ac:cxnSpMkLst>
            <pc:docMk/>
            <pc:sldMk cId="2676325765" sldId="318"/>
            <ac:cxnSpMk id="17" creationId="{DB0DB09B-A3AF-53A7-BD3D-97385510AF56}"/>
          </ac:cxnSpMkLst>
        </pc:cxnChg>
      </pc:sldChg>
      <pc:sldChg chg="delSp modSp mod modNotesTx">
        <pc:chgData name="韩景晔" userId="ded93679-235b-4e45-a11d-faf34fb1c87e" providerId="ADAL" clId="{A96C4CE8-18B1-4EE6-9562-E006A0EB48C6}" dt="2023-03-08T22:10:50.682" v="7360" actId="1076"/>
        <pc:sldMkLst>
          <pc:docMk/>
          <pc:sldMk cId="2956553228" sldId="324"/>
        </pc:sldMkLst>
        <pc:spChg chg="mod">
          <ac:chgData name="韩景晔" userId="ded93679-235b-4e45-a11d-faf34fb1c87e" providerId="ADAL" clId="{A96C4CE8-18B1-4EE6-9562-E006A0EB48C6}" dt="2023-03-08T22:10:50.682" v="7360" actId="1076"/>
          <ac:spMkLst>
            <pc:docMk/>
            <pc:sldMk cId="2956553228" sldId="324"/>
            <ac:spMk id="2" creationId="{6FA42F2A-6BF9-64C6-61A0-706A7D0C5262}"/>
          </ac:spMkLst>
        </pc:spChg>
        <pc:spChg chg="mod">
          <ac:chgData name="韩景晔" userId="ded93679-235b-4e45-a11d-faf34fb1c87e" providerId="ADAL" clId="{A96C4CE8-18B1-4EE6-9562-E006A0EB48C6}" dt="2023-03-08T22:10:50.682" v="7360" actId="1076"/>
          <ac:spMkLst>
            <pc:docMk/>
            <pc:sldMk cId="2956553228" sldId="324"/>
            <ac:spMk id="3" creationId="{76114214-A2EF-CDFF-BDD1-1DAC4DEB2C1E}"/>
          </ac:spMkLst>
        </pc:spChg>
        <pc:spChg chg="mod">
          <ac:chgData name="韩景晔" userId="ded93679-235b-4e45-a11d-faf34fb1c87e" providerId="ADAL" clId="{A96C4CE8-18B1-4EE6-9562-E006A0EB48C6}" dt="2023-02-11T23:07:02.757" v="527" actId="2711"/>
          <ac:spMkLst>
            <pc:docMk/>
            <pc:sldMk cId="2956553228" sldId="324"/>
            <ac:spMk id="5" creationId="{2B06AF3C-5290-FA63-067F-128517E7A9FC}"/>
          </ac:spMkLst>
        </pc:spChg>
        <pc:spChg chg="del mod">
          <ac:chgData name="韩景晔" userId="ded93679-235b-4e45-a11d-faf34fb1c87e" providerId="ADAL" clId="{A96C4CE8-18B1-4EE6-9562-E006A0EB48C6}" dt="2023-03-08T22:10:43.788" v="7359" actId="478"/>
          <ac:spMkLst>
            <pc:docMk/>
            <pc:sldMk cId="2956553228" sldId="324"/>
            <ac:spMk id="8" creationId="{09808A7D-C2CC-F962-9B98-BEA76D8EF460}"/>
          </ac:spMkLst>
        </pc:spChg>
        <pc:spChg chg="mod">
          <ac:chgData name="韩景晔" userId="ded93679-235b-4e45-a11d-faf34fb1c87e" providerId="ADAL" clId="{A96C4CE8-18B1-4EE6-9562-E006A0EB48C6}" dt="2023-03-08T22:10:50.682" v="7360" actId="1076"/>
          <ac:spMkLst>
            <pc:docMk/>
            <pc:sldMk cId="2956553228" sldId="324"/>
            <ac:spMk id="9" creationId="{3194E2AF-6840-2B20-E9EE-4CDC39D15264}"/>
          </ac:spMkLst>
        </pc:spChg>
        <pc:spChg chg="mod">
          <ac:chgData name="韩景晔" userId="ded93679-235b-4e45-a11d-faf34fb1c87e" providerId="ADAL" clId="{A96C4CE8-18B1-4EE6-9562-E006A0EB48C6}" dt="2023-03-08T22:10:50.682" v="7360" actId="1076"/>
          <ac:spMkLst>
            <pc:docMk/>
            <pc:sldMk cId="2956553228" sldId="324"/>
            <ac:spMk id="10" creationId="{90ACFC99-9A76-82F8-FF27-7E1D7F987777}"/>
          </ac:spMkLst>
        </pc:spChg>
        <pc:spChg chg="del mod">
          <ac:chgData name="韩景晔" userId="ded93679-235b-4e45-a11d-faf34fb1c87e" providerId="ADAL" clId="{A96C4CE8-18B1-4EE6-9562-E006A0EB48C6}" dt="2023-03-08T22:10:43.788" v="7359" actId="478"/>
          <ac:spMkLst>
            <pc:docMk/>
            <pc:sldMk cId="2956553228" sldId="324"/>
            <ac:spMk id="12" creationId="{E98807CA-1C22-BF72-A54F-C8070BC148E0}"/>
          </ac:spMkLst>
        </pc:spChg>
        <pc:spChg chg="del mod">
          <ac:chgData name="韩景晔" userId="ded93679-235b-4e45-a11d-faf34fb1c87e" providerId="ADAL" clId="{A96C4CE8-18B1-4EE6-9562-E006A0EB48C6}" dt="2023-03-08T22:10:43.788" v="7359" actId="478"/>
          <ac:spMkLst>
            <pc:docMk/>
            <pc:sldMk cId="2956553228" sldId="324"/>
            <ac:spMk id="16" creationId="{CCEB3CAD-2A38-7CB1-9B28-FF12F6E893B6}"/>
          </ac:spMkLst>
        </pc:spChg>
        <pc:spChg chg="del mod">
          <ac:chgData name="韩景晔" userId="ded93679-235b-4e45-a11d-faf34fb1c87e" providerId="ADAL" clId="{A96C4CE8-18B1-4EE6-9562-E006A0EB48C6}" dt="2023-03-08T22:10:43.788" v="7359" actId="478"/>
          <ac:spMkLst>
            <pc:docMk/>
            <pc:sldMk cId="2956553228" sldId="324"/>
            <ac:spMk id="18" creationId="{4F762DC3-E6C0-575C-9253-7CBF72A518E9}"/>
          </ac:spMkLst>
        </pc:spChg>
        <pc:spChg chg="del mod">
          <ac:chgData name="韩景晔" userId="ded93679-235b-4e45-a11d-faf34fb1c87e" providerId="ADAL" clId="{A96C4CE8-18B1-4EE6-9562-E006A0EB48C6}" dt="2023-03-08T22:10:43.788" v="7359" actId="478"/>
          <ac:spMkLst>
            <pc:docMk/>
            <pc:sldMk cId="2956553228" sldId="324"/>
            <ac:spMk id="19" creationId="{8ECE771F-E318-84A7-7941-F845FA936B90}"/>
          </ac:spMkLst>
        </pc:spChg>
        <pc:spChg chg="del mod">
          <ac:chgData name="韩景晔" userId="ded93679-235b-4e45-a11d-faf34fb1c87e" providerId="ADAL" clId="{A96C4CE8-18B1-4EE6-9562-E006A0EB48C6}" dt="2023-03-08T22:10:43.788" v="7359" actId="478"/>
          <ac:spMkLst>
            <pc:docMk/>
            <pc:sldMk cId="2956553228" sldId="324"/>
            <ac:spMk id="20" creationId="{5C2A427F-910E-0CAD-3696-8B655F8CC069}"/>
          </ac:spMkLst>
        </pc:spChg>
        <pc:spChg chg="del mod">
          <ac:chgData name="韩景晔" userId="ded93679-235b-4e45-a11d-faf34fb1c87e" providerId="ADAL" clId="{A96C4CE8-18B1-4EE6-9562-E006A0EB48C6}" dt="2023-03-08T22:10:43.788" v="7359" actId="478"/>
          <ac:spMkLst>
            <pc:docMk/>
            <pc:sldMk cId="2956553228" sldId="324"/>
            <ac:spMk id="21" creationId="{662D4589-0811-7557-1BCD-D0AE93C0A2EA}"/>
          </ac:spMkLst>
        </pc:spChg>
        <pc:spChg chg="mod">
          <ac:chgData name="韩景晔" userId="ded93679-235b-4e45-a11d-faf34fb1c87e" providerId="ADAL" clId="{A96C4CE8-18B1-4EE6-9562-E006A0EB48C6}" dt="2023-02-11T23:07:02.757" v="527" actId="2711"/>
          <ac:spMkLst>
            <pc:docMk/>
            <pc:sldMk cId="2956553228" sldId="324"/>
            <ac:spMk id="22" creationId="{3E10D943-4647-B62E-DF39-CA45790B13F4}"/>
          </ac:spMkLst>
        </pc:spChg>
        <pc:picChg chg="mod">
          <ac:chgData name="韩景晔" userId="ded93679-235b-4e45-a11d-faf34fb1c87e" providerId="ADAL" clId="{A96C4CE8-18B1-4EE6-9562-E006A0EB48C6}" dt="2023-03-08T22:10:50.682" v="7360" actId="1076"/>
          <ac:picMkLst>
            <pc:docMk/>
            <pc:sldMk cId="2956553228" sldId="324"/>
            <ac:picMk id="6" creationId="{F01D43BA-62C2-3AF8-315A-57EAA4D65A5E}"/>
          </ac:picMkLst>
        </pc:picChg>
        <pc:cxnChg chg="del mod">
          <ac:chgData name="韩景晔" userId="ded93679-235b-4e45-a11d-faf34fb1c87e" providerId="ADAL" clId="{A96C4CE8-18B1-4EE6-9562-E006A0EB48C6}" dt="2023-03-08T22:10:43.788" v="7359" actId="478"/>
          <ac:cxnSpMkLst>
            <pc:docMk/>
            <pc:sldMk cId="2956553228" sldId="324"/>
            <ac:cxnSpMk id="4" creationId="{3D4BDB43-5EC9-D20E-ECA8-71475BA5F85D}"/>
          </ac:cxnSpMkLst>
        </pc:cxnChg>
      </pc:sldChg>
      <pc:sldChg chg="addSp delSp modSp mod modAnim modNotesTx">
        <pc:chgData name="韩景晔" userId="ded93679-235b-4e45-a11d-faf34fb1c87e" providerId="ADAL" clId="{A96C4CE8-18B1-4EE6-9562-E006A0EB48C6}" dt="2023-02-14T11:00:23.249" v="5877" actId="20577"/>
        <pc:sldMkLst>
          <pc:docMk/>
          <pc:sldMk cId="4221807873" sldId="326"/>
        </pc:sldMkLst>
        <pc:spChg chg="del mod">
          <ac:chgData name="韩景晔" userId="ded93679-235b-4e45-a11d-faf34fb1c87e" providerId="ADAL" clId="{A96C4CE8-18B1-4EE6-9562-E006A0EB48C6}" dt="2023-02-11T23:12:26.611" v="597" actId="478"/>
          <ac:spMkLst>
            <pc:docMk/>
            <pc:sldMk cId="4221807873" sldId="326"/>
            <ac:spMk id="3" creationId="{848B0E01-4A58-E9B8-498D-8C79CB46DFE0}"/>
          </ac:spMkLst>
        </pc:spChg>
        <pc:spChg chg="del mod">
          <ac:chgData name="韩景晔" userId="ded93679-235b-4e45-a11d-faf34fb1c87e" providerId="ADAL" clId="{A96C4CE8-18B1-4EE6-9562-E006A0EB48C6}" dt="2023-02-11T23:12:25.339" v="596" actId="478"/>
          <ac:spMkLst>
            <pc:docMk/>
            <pc:sldMk cId="4221807873" sldId="326"/>
            <ac:spMk id="4" creationId="{E5C9790B-3E32-E600-5CB6-E1366EEF7F94}"/>
          </ac:spMkLst>
        </pc:spChg>
        <pc:spChg chg="del mod">
          <ac:chgData name="韩景晔" userId="ded93679-235b-4e45-a11d-faf34fb1c87e" providerId="ADAL" clId="{A96C4CE8-18B1-4EE6-9562-E006A0EB48C6}" dt="2023-02-11T23:11:15.675" v="573"/>
          <ac:spMkLst>
            <pc:docMk/>
            <pc:sldMk cId="4221807873" sldId="326"/>
            <ac:spMk id="6" creationId="{6B632D69-C487-FEA3-02EC-BB1E60F9B953}"/>
          </ac:spMkLst>
        </pc:spChg>
        <pc:spChg chg="mod">
          <ac:chgData name="韩景晔" userId="ded93679-235b-4e45-a11d-faf34fb1c87e" providerId="ADAL" clId="{A96C4CE8-18B1-4EE6-9562-E006A0EB48C6}" dt="2023-02-13T09:34:42.630" v="884" actId="14100"/>
          <ac:spMkLst>
            <pc:docMk/>
            <pc:sldMk cId="4221807873" sldId="326"/>
            <ac:spMk id="6" creationId="{D31237FD-E176-43CC-41E3-ADA22489B1D1}"/>
          </ac:spMkLst>
        </pc:spChg>
        <pc:spChg chg="mod">
          <ac:chgData name="韩景晔" userId="ded93679-235b-4e45-a11d-faf34fb1c87e" providerId="ADAL" clId="{A96C4CE8-18B1-4EE6-9562-E006A0EB48C6}" dt="2023-02-11T23:14:54.852" v="640" actId="14100"/>
          <ac:spMkLst>
            <pc:docMk/>
            <pc:sldMk cId="4221807873" sldId="326"/>
            <ac:spMk id="7" creationId="{4F081712-D86E-E58F-1C16-76F53B4F5CC1}"/>
          </ac:spMkLst>
        </pc:spChg>
        <pc:spChg chg="mod">
          <ac:chgData name="韩景晔" userId="ded93679-235b-4e45-a11d-faf34fb1c87e" providerId="ADAL" clId="{A96C4CE8-18B1-4EE6-9562-E006A0EB48C6}" dt="2023-02-11T23:14:59.838" v="641" actId="14100"/>
          <ac:spMkLst>
            <pc:docMk/>
            <pc:sldMk cId="4221807873" sldId="326"/>
            <ac:spMk id="8" creationId="{8062FC42-FB6B-0CB1-8260-5016F89F12BE}"/>
          </ac:spMkLst>
        </pc:spChg>
        <pc:spChg chg="add mod">
          <ac:chgData name="韩景晔" userId="ded93679-235b-4e45-a11d-faf34fb1c87e" providerId="ADAL" clId="{A96C4CE8-18B1-4EE6-9562-E006A0EB48C6}" dt="2023-02-13T09:30:32.288" v="881" actId="1076"/>
          <ac:spMkLst>
            <pc:docMk/>
            <pc:sldMk cId="4221807873" sldId="326"/>
            <ac:spMk id="9" creationId="{8A5FB16D-9133-1C7E-C1D6-891A11CFCB9E}"/>
          </ac:spMkLst>
        </pc:spChg>
        <pc:spChg chg="add mod">
          <ac:chgData name="韩景晔" userId="ded93679-235b-4e45-a11d-faf34fb1c87e" providerId="ADAL" clId="{A96C4CE8-18B1-4EE6-9562-E006A0EB48C6}" dt="2023-02-12T14:28:02.301" v="734" actId="1076"/>
          <ac:spMkLst>
            <pc:docMk/>
            <pc:sldMk cId="4221807873" sldId="326"/>
            <ac:spMk id="10" creationId="{59AF49E9-3A54-BC72-1308-905EC28BB973}"/>
          </ac:spMkLst>
        </pc:spChg>
        <pc:spChg chg="add mod">
          <ac:chgData name="韩景晔" userId="ded93679-235b-4e45-a11d-faf34fb1c87e" providerId="ADAL" clId="{A96C4CE8-18B1-4EE6-9562-E006A0EB48C6}" dt="2023-02-13T09:34:49.528" v="886" actId="1076"/>
          <ac:spMkLst>
            <pc:docMk/>
            <pc:sldMk cId="4221807873" sldId="326"/>
            <ac:spMk id="11" creationId="{C460D1AD-9CD9-711A-0733-B4251A27B576}"/>
          </ac:spMkLst>
        </pc:spChg>
        <pc:spChg chg="add mod">
          <ac:chgData name="韩景晔" userId="ded93679-235b-4e45-a11d-faf34fb1c87e" providerId="ADAL" clId="{A96C4CE8-18B1-4EE6-9562-E006A0EB48C6}" dt="2023-02-12T14:31:16.354" v="736" actId="6549"/>
          <ac:spMkLst>
            <pc:docMk/>
            <pc:sldMk cId="4221807873" sldId="326"/>
            <ac:spMk id="12" creationId="{1846CE34-3F2C-98E6-330D-3642375FE3D6}"/>
          </ac:spMkLst>
        </pc:spChg>
        <pc:spChg chg="add mod">
          <ac:chgData name="韩景晔" userId="ded93679-235b-4e45-a11d-faf34fb1c87e" providerId="ADAL" clId="{A96C4CE8-18B1-4EE6-9562-E006A0EB48C6}" dt="2023-02-13T09:34:52.411" v="888" actId="571"/>
          <ac:spMkLst>
            <pc:docMk/>
            <pc:sldMk cId="4221807873" sldId="326"/>
            <ac:spMk id="13" creationId="{6EA0A64A-70A8-F855-8EE6-1F65B35F178E}"/>
          </ac:spMkLst>
        </pc:spChg>
        <pc:spChg chg="add del mod">
          <ac:chgData name="韩景晔" userId="ded93679-235b-4e45-a11d-faf34fb1c87e" providerId="ADAL" clId="{A96C4CE8-18B1-4EE6-9562-E006A0EB48C6}" dt="2023-02-11T23:14:48.150" v="639" actId="478"/>
          <ac:spMkLst>
            <pc:docMk/>
            <pc:sldMk cId="4221807873" sldId="326"/>
            <ac:spMk id="14" creationId="{8449E7F7-730E-5E28-1196-ABE90146656A}"/>
          </ac:spMkLst>
        </pc:spChg>
        <pc:spChg chg="add mod">
          <ac:chgData name="韩景晔" userId="ded93679-235b-4e45-a11d-faf34fb1c87e" providerId="ADAL" clId="{A96C4CE8-18B1-4EE6-9562-E006A0EB48C6}" dt="2023-02-11T23:14:14.554" v="633" actId="1076"/>
          <ac:spMkLst>
            <pc:docMk/>
            <pc:sldMk cId="4221807873" sldId="326"/>
            <ac:spMk id="16" creationId="{5B22267E-F961-76E9-7F0E-812A7E916CCC}"/>
          </ac:spMkLst>
        </pc:spChg>
        <pc:spChg chg="add mod">
          <ac:chgData name="韩景晔" userId="ded93679-235b-4e45-a11d-faf34fb1c87e" providerId="ADAL" clId="{A96C4CE8-18B1-4EE6-9562-E006A0EB48C6}" dt="2023-02-11T23:14:14.554" v="633" actId="1076"/>
          <ac:spMkLst>
            <pc:docMk/>
            <pc:sldMk cId="4221807873" sldId="326"/>
            <ac:spMk id="17" creationId="{C687A868-8A36-303B-0D44-605F2986A70E}"/>
          </ac:spMkLst>
        </pc:spChg>
        <pc:grpChg chg="add mod">
          <ac:chgData name="韩景晔" userId="ded93679-235b-4e45-a11d-faf34fb1c87e" providerId="ADAL" clId="{A96C4CE8-18B1-4EE6-9562-E006A0EB48C6}" dt="2023-02-11T23:14:14.554" v="633" actId="1076"/>
          <ac:grpSpMkLst>
            <pc:docMk/>
            <pc:sldMk cId="4221807873" sldId="326"/>
            <ac:grpSpMk id="15" creationId="{9B454977-F2A2-6B59-8A51-7DC6F7E1C25C}"/>
          </ac:grpSpMkLst>
        </pc:grpChg>
        <pc:picChg chg="mod">
          <ac:chgData name="韩景晔" userId="ded93679-235b-4e45-a11d-faf34fb1c87e" providerId="ADAL" clId="{A96C4CE8-18B1-4EE6-9562-E006A0EB48C6}" dt="2023-02-11T23:12:35.909" v="600" actId="164"/>
          <ac:picMkLst>
            <pc:docMk/>
            <pc:sldMk cId="4221807873" sldId="326"/>
            <ac:picMk id="5" creationId="{3BBE024A-9038-C4BF-A80A-CE7276C79391}"/>
          </ac:picMkLst>
        </pc:picChg>
      </pc:sldChg>
      <pc:sldChg chg="addSp delSp modSp mod modNotesTx">
        <pc:chgData name="韩景晔" userId="ded93679-235b-4e45-a11d-faf34fb1c87e" providerId="ADAL" clId="{A96C4CE8-18B1-4EE6-9562-E006A0EB48C6}" dt="2023-02-21T10:01:27.130" v="7066" actId="1076"/>
        <pc:sldMkLst>
          <pc:docMk/>
          <pc:sldMk cId="1037781909" sldId="327"/>
        </pc:sldMkLst>
        <pc:spChg chg="mod">
          <ac:chgData name="韩景晔" userId="ded93679-235b-4e45-a11d-faf34fb1c87e" providerId="ADAL" clId="{A96C4CE8-18B1-4EE6-9562-E006A0EB48C6}" dt="2023-02-11T23:06:59.364" v="521" actId="2711"/>
          <ac:spMkLst>
            <pc:docMk/>
            <pc:sldMk cId="1037781909" sldId="327"/>
            <ac:spMk id="2" creationId="{F64A8A6E-7FF8-26BE-6DD4-5D696A8E31AA}"/>
          </ac:spMkLst>
        </pc:spChg>
        <pc:spChg chg="del mod">
          <ac:chgData name="韩景晔" userId="ded93679-235b-4e45-a11d-faf34fb1c87e" providerId="ADAL" clId="{A96C4CE8-18B1-4EE6-9562-E006A0EB48C6}" dt="2023-02-11T15:18:01.980" v="219" actId="478"/>
          <ac:spMkLst>
            <pc:docMk/>
            <pc:sldMk cId="1037781909" sldId="327"/>
            <ac:spMk id="3" creationId="{C15FD0B9-5C02-C66B-4BE8-C53792C0B7FB}"/>
          </ac:spMkLst>
        </pc:spChg>
        <pc:spChg chg="add mod">
          <ac:chgData name="韩景晔" userId="ded93679-235b-4e45-a11d-faf34fb1c87e" providerId="ADAL" clId="{A96C4CE8-18B1-4EE6-9562-E006A0EB48C6}" dt="2023-02-12T14:42:57.738" v="748" actId="207"/>
          <ac:spMkLst>
            <pc:docMk/>
            <pc:sldMk cId="1037781909" sldId="327"/>
            <ac:spMk id="6" creationId="{01997B6D-DF90-B53F-FFD3-206BD36D8BCB}"/>
          </ac:spMkLst>
        </pc:spChg>
        <pc:spChg chg="add mod">
          <ac:chgData name="韩景晔" userId="ded93679-235b-4e45-a11d-faf34fb1c87e" providerId="ADAL" clId="{A96C4CE8-18B1-4EE6-9562-E006A0EB48C6}" dt="2023-02-12T14:47:44.646" v="777" actId="1076"/>
          <ac:spMkLst>
            <pc:docMk/>
            <pc:sldMk cId="1037781909" sldId="327"/>
            <ac:spMk id="7" creationId="{9B569B30-D22A-A762-9629-E3773E0F7C9A}"/>
          </ac:spMkLst>
        </pc:spChg>
        <pc:spChg chg="add mod">
          <ac:chgData name="韩景晔" userId="ded93679-235b-4e45-a11d-faf34fb1c87e" providerId="ADAL" clId="{A96C4CE8-18B1-4EE6-9562-E006A0EB48C6}" dt="2023-02-11T23:06:59.364" v="521" actId="2711"/>
          <ac:spMkLst>
            <pc:docMk/>
            <pc:sldMk cId="1037781909" sldId="327"/>
            <ac:spMk id="16" creationId="{825ECCD5-6830-A047-428A-C1D38B091404}"/>
          </ac:spMkLst>
        </pc:spChg>
        <pc:spChg chg="mod">
          <ac:chgData name="韩景晔" userId="ded93679-235b-4e45-a11d-faf34fb1c87e" providerId="ADAL" clId="{A96C4CE8-18B1-4EE6-9562-E006A0EB48C6}" dt="2023-02-11T15:16:57.291" v="206" actId="571"/>
          <ac:spMkLst>
            <pc:docMk/>
            <pc:sldMk cId="1037781909" sldId="327"/>
            <ac:spMk id="18" creationId="{236DD581-1446-717F-62C8-AE2254D2871F}"/>
          </ac:spMkLst>
        </pc:spChg>
        <pc:spChg chg="mod">
          <ac:chgData name="韩景晔" userId="ded93679-235b-4e45-a11d-faf34fb1c87e" providerId="ADAL" clId="{A96C4CE8-18B1-4EE6-9562-E006A0EB48C6}" dt="2023-02-11T15:16:57.291" v="206" actId="571"/>
          <ac:spMkLst>
            <pc:docMk/>
            <pc:sldMk cId="1037781909" sldId="327"/>
            <ac:spMk id="21" creationId="{B901497D-F1BD-2D76-19C3-84CFE3B9E3D7}"/>
          </ac:spMkLst>
        </pc:spChg>
        <pc:spChg chg="mod">
          <ac:chgData name="韩景晔" userId="ded93679-235b-4e45-a11d-faf34fb1c87e" providerId="ADAL" clId="{A96C4CE8-18B1-4EE6-9562-E006A0EB48C6}" dt="2023-02-11T15:16:57.291" v="206" actId="571"/>
          <ac:spMkLst>
            <pc:docMk/>
            <pc:sldMk cId="1037781909" sldId="327"/>
            <ac:spMk id="25" creationId="{01606EA3-72D8-D26E-FF92-6BEC219AB874}"/>
          </ac:spMkLst>
        </pc:spChg>
        <pc:spChg chg="mod">
          <ac:chgData name="韩景晔" userId="ded93679-235b-4e45-a11d-faf34fb1c87e" providerId="ADAL" clId="{A96C4CE8-18B1-4EE6-9562-E006A0EB48C6}" dt="2023-02-11T15:17:00.091" v="208" actId="571"/>
          <ac:spMkLst>
            <pc:docMk/>
            <pc:sldMk cId="1037781909" sldId="327"/>
            <ac:spMk id="29" creationId="{7BC0B959-C372-5801-B0B8-E1C5C2BD9C67}"/>
          </ac:spMkLst>
        </pc:spChg>
        <pc:spChg chg="mod">
          <ac:chgData name="韩景晔" userId="ded93679-235b-4e45-a11d-faf34fb1c87e" providerId="ADAL" clId="{A96C4CE8-18B1-4EE6-9562-E006A0EB48C6}" dt="2023-02-11T15:17:00.091" v="208" actId="571"/>
          <ac:spMkLst>
            <pc:docMk/>
            <pc:sldMk cId="1037781909" sldId="327"/>
            <ac:spMk id="32" creationId="{0C42EA85-A84C-485D-9BD8-A1FB44B90708}"/>
          </ac:spMkLst>
        </pc:spChg>
        <pc:spChg chg="mod">
          <ac:chgData name="韩景晔" userId="ded93679-235b-4e45-a11d-faf34fb1c87e" providerId="ADAL" clId="{A96C4CE8-18B1-4EE6-9562-E006A0EB48C6}" dt="2023-02-12T14:42:57.552" v="747" actId="207"/>
          <ac:spMkLst>
            <pc:docMk/>
            <pc:sldMk cId="1037781909" sldId="327"/>
            <ac:spMk id="39" creationId="{5A629BE6-4836-7FB5-199A-8A7A95E594C8}"/>
          </ac:spMkLst>
        </pc:spChg>
        <pc:spChg chg="mod">
          <ac:chgData name="韩景晔" userId="ded93679-235b-4e45-a11d-faf34fb1c87e" providerId="ADAL" clId="{A96C4CE8-18B1-4EE6-9562-E006A0EB48C6}" dt="2023-02-12T14:42:46.514" v="742" actId="207"/>
          <ac:spMkLst>
            <pc:docMk/>
            <pc:sldMk cId="1037781909" sldId="327"/>
            <ac:spMk id="40" creationId="{A4A7F891-555C-AD73-7E6B-334D19558C0E}"/>
          </ac:spMkLst>
        </pc:spChg>
        <pc:spChg chg="mod">
          <ac:chgData name="韩景晔" userId="ded93679-235b-4e45-a11d-faf34fb1c87e" providerId="ADAL" clId="{A96C4CE8-18B1-4EE6-9562-E006A0EB48C6}" dt="2023-02-12T14:42:28.130" v="741" actId="207"/>
          <ac:spMkLst>
            <pc:docMk/>
            <pc:sldMk cId="1037781909" sldId="327"/>
            <ac:spMk id="41" creationId="{B7509DE4-92F2-FCEB-D200-0891FA3B794E}"/>
          </ac:spMkLst>
        </pc:spChg>
        <pc:spChg chg="mod">
          <ac:chgData name="韩景晔" userId="ded93679-235b-4e45-a11d-faf34fb1c87e" providerId="ADAL" clId="{A96C4CE8-18B1-4EE6-9562-E006A0EB48C6}" dt="2023-02-12T14:43:05.436" v="749" actId="207"/>
          <ac:spMkLst>
            <pc:docMk/>
            <pc:sldMk cId="1037781909" sldId="327"/>
            <ac:spMk id="42" creationId="{ACF16FDA-E800-D262-8A34-0AD235B5BD9D}"/>
          </ac:spMkLst>
        </pc:spChg>
        <pc:spChg chg="mod">
          <ac:chgData name="韩景晔" userId="ded93679-235b-4e45-a11d-faf34fb1c87e" providerId="ADAL" clId="{A96C4CE8-18B1-4EE6-9562-E006A0EB48C6}" dt="2023-02-12T14:43:08.659" v="750" actId="207"/>
          <ac:spMkLst>
            <pc:docMk/>
            <pc:sldMk cId="1037781909" sldId="327"/>
            <ac:spMk id="43" creationId="{4C619302-E5CF-F29E-0972-ACBC3FB2D797}"/>
          </ac:spMkLst>
        </pc:spChg>
        <pc:spChg chg="mod">
          <ac:chgData name="韩景晔" userId="ded93679-235b-4e45-a11d-faf34fb1c87e" providerId="ADAL" clId="{A96C4CE8-18B1-4EE6-9562-E006A0EB48C6}" dt="2023-02-12T14:43:10.514" v="751" actId="207"/>
          <ac:spMkLst>
            <pc:docMk/>
            <pc:sldMk cId="1037781909" sldId="327"/>
            <ac:spMk id="44" creationId="{0D6ADEEC-1593-FAF5-7DF7-04A8912041DF}"/>
          </ac:spMkLst>
        </pc:spChg>
        <pc:spChg chg="mod">
          <ac:chgData name="韩景晔" userId="ded93679-235b-4e45-a11d-faf34fb1c87e" providerId="ADAL" clId="{A96C4CE8-18B1-4EE6-9562-E006A0EB48C6}" dt="2023-02-11T15:17:00.091" v="208" actId="571"/>
          <ac:spMkLst>
            <pc:docMk/>
            <pc:sldMk cId="1037781909" sldId="327"/>
            <ac:spMk id="47" creationId="{37A22105-E757-14D8-5C4B-1D225AFE2873}"/>
          </ac:spMkLst>
        </pc:spChg>
        <pc:spChg chg="mod">
          <ac:chgData name="韩景晔" userId="ded93679-235b-4e45-a11d-faf34fb1c87e" providerId="ADAL" clId="{A96C4CE8-18B1-4EE6-9562-E006A0EB48C6}" dt="2023-02-11T15:17:00.091" v="208" actId="571"/>
          <ac:spMkLst>
            <pc:docMk/>
            <pc:sldMk cId="1037781909" sldId="327"/>
            <ac:spMk id="50" creationId="{FE75564E-F12F-F2D4-E6AF-D8A93682BC7E}"/>
          </ac:spMkLst>
        </pc:spChg>
        <pc:spChg chg="mod">
          <ac:chgData name="韩景晔" userId="ded93679-235b-4e45-a11d-faf34fb1c87e" providerId="ADAL" clId="{A96C4CE8-18B1-4EE6-9562-E006A0EB48C6}" dt="2023-02-11T15:17:00.091" v="208" actId="571"/>
          <ac:spMkLst>
            <pc:docMk/>
            <pc:sldMk cId="1037781909" sldId="327"/>
            <ac:spMk id="53" creationId="{CC534A94-83BA-2435-110A-DBF97DEEE64B}"/>
          </ac:spMkLst>
        </pc:spChg>
        <pc:grpChg chg="add mod">
          <ac:chgData name="韩景晔" userId="ded93679-235b-4e45-a11d-faf34fb1c87e" providerId="ADAL" clId="{A96C4CE8-18B1-4EE6-9562-E006A0EB48C6}" dt="2023-02-11T15:16:03.167" v="191" actId="164"/>
          <ac:grpSpMkLst>
            <pc:docMk/>
            <pc:sldMk cId="1037781909" sldId="327"/>
            <ac:grpSpMk id="7" creationId="{E11FB303-40A5-388D-7756-F11FD758AB8A}"/>
          </ac:grpSpMkLst>
        </pc:grpChg>
        <pc:grpChg chg="add mod">
          <ac:chgData name="韩景晔" userId="ded93679-235b-4e45-a11d-faf34fb1c87e" providerId="ADAL" clId="{A96C4CE8-18B1-4EE6-9562-E006A0EB48C6}" dt="2023-02-11T15:16:02.679" v="190" actId="164"/>
          <ac:grpSpMkLst>
            <pc:docMk/>
            <pc:sldMk cId="1037781909" sldId="327"/>
            <ac:grpSpMk id="8" creationId="{234E576C-EF37-A76C-0EB5-70B53AEDBF7F}"/>
          </ac:grpSpMkLst>
        </pc:grpChg>
        <pc:grpChg chg="add del mod">
          <ac:chgData name="韩景晔" userId="ded93679-235b-4e45-a11d-faf34fb1c87e" providerId="ADAL" clId="{A96C4CE8-18B1-4EE6-9562-E006A0EB48C6}" dt="2023-02-21T10:01:27.130" v="7066" actId="1076"/>
          <ac:grpSpMkLst>
            <pc:docMk/>
            <pc:sldMk cId="1037781909" sldId="327"/>
            <ac:grpSpMk id="9" creationId="{C090A3ED-E031-F445-91A5-F408146A2595}"/>
          </ac:grpSpMkLst>
        </pc:grpChg>
        <pc:grpChg chg="add mod">
          <ac:chgData name="韩景晔" userId="ded93679-235b-4e45-a11d-faf34fb1c87e" providerId="ADAL" clId="{A96C4CE8-18B1-4EE6-9562-E006A0EB48C6}" dt="2023-02-12T14:44:07.097" v="758" actId="1036"/>
          <ac:grpSpMkLst>
            <pc:docMk/>
            <pc:sldMk cId="1037781909" sldId="327"/>
            <ac:grpSpMk id="10" creationId="{904C2573-4F7A-699A-3EB6-49947D7400BC}"/>
          </ac:grpSpMkLst>
        </pc:grpChg>
        <pc:grpChg chg="add mod">
          <ac:chgData name="韩景晔" userId="ded93679-235b-4e45-a11d-faf34fb1c87e" providerId="ADAL" clId="{A96C4CE8-18B1-4EE6-9562-E006A0EB48C6}" dt="2023-02-12T14:44:27.499" v="764" actId="1036"/>
          <ac:grpSpMkLst>
            <pc:docMk/>
            <pc:sldMk cId="1037781909" sldId="327"/>
            <ac:grpSpMk id="11" creationId="{750246D1-D056-B2C4-3098-41E1B1D99B7B}"/>
          </ac:grpSpMkLst>
        </pc:grpChg>
        <pc:grpChg chg="add mod">
          <ac:chgData name="韩景晔" userId="ded93679-235b-4e45-a11d-faf34fb1c87e" providerId="ADAL" clId="{A96C4CE8-18B1-4EE6-9562-E006A0EB48C6}" dt="2023-02-11T15:17:48.917" v="214" actId="1076"/>
          <ac:grpSpMkLst>
            <pc:docMk/>
            <pc:sldMk cId="1037781909" sldId="327"/>
            <ac:grpSpMk id="12" creationId="{20E04CA0-E477-0023-7234-4914EFC6A235}"/>
          </ac:grpSpMkLst>
        </pc:grpChg>
        <pc:grpChg chg="add mod">
          <ac:chgData name="韩景晔" userId="ded93679-235b-4e45-a11d-faf34fb1c87e" providerId="ADAL" clId="{A96C4CE8-18B1-4EE6-9562-E006A0EB48C6}" dt="2023-02-11T15:17:48.917" v="214" actId="1076"/>
          <ac:grpSpMkLst>
            <pc:docMk/>
            <pc:sldMk cId="1037781909" sldId="327"/>
            <ac:grpSpMk id="13" creationId="{27644B60-7C87-96DC-FC58-04B84D9BB609}"/>
          </ac:grpSpMkLst>
        </pc:grpChg>
        <pc:grpChg chg="add mod">
          <ac:chgData name="韩景晔" userId="ded93679-235b-4e45-a11d-faf34fb1c87e" providerId="ADAL" clId="{A96C4CE8-18B1-4EE6-9562-E006A0EB48C6}" dt="2023-02-12T14:45:27.531" v="773" actId="1036"/>
          <ac:grpSpMkLst>
            <pc:docMk/>
            <pc:sldMk cId="1037781909" sldId="327"/>
            <ac:grpSpMk id="14" creationId="{BEA3DE63-1C27-671E-3F8F-C402A439595C}"/>
          </ac:grpSpMkLst>
        </pc:grpChg>
        <pc:grpChg chg="add mod">
          <ac:chgData name="韩景晔" userId="ded93679-235b-4e45-a11d-faf34fb1c87e" providerId="ADAL" clId="{A96C4CE8-18B1-4EE6-9562-E006A0EB48C6}" dt="2023-02-11T15:17:48.917" v="214" actId="1076"/>
          <ac:grpSpMkLst>
            <pc:docMk/>
            <pc:sldMk cId="1037781909" sldId="327"/>
            <ac:grpSpMk id="15" creationId="{B84760E4-E3C5-7D01-E3B0-F894E789E141}"/>
          </ac:grpSpMkLst>
        </pc:grpChg>
        <pc:grpChg chg="add mod">
          <ac:chgData name="韩景晔" userId="ded93679-235b-4e45-a11d-faf34fb1c87e" providerId="ADAL" clId="{A96C4CE8-18B1-4EE6-9562-E006A0EB48C6}" dt="2023-02-11T15:16:57.291" v="206" actId="571"/>
          <ac:grpSpMkLst>
            <pc:docMk/>
            <pc:sldMk cId="1037781909" sldId="327"/>
            <ac:grpSpMk id="16" creationId="{F9151092-DC5C-397D-235E-2D34689E126E}"/>
          </ac:grpSpMkLst>
        </pc:grpChg>
        <pc:grpChg chg="add mod">
          <ac:chgData name="韩景晔" userId="ded93679-235b-4e45-a11d-faf34fb1c87e" providerId="ADAL" clId="{A96C4CE8-18B1-4EE6-9562-E006A0EB48C6}" dt="2023-02-11T15:16:57.291" v="206" actId="571"/>
          <ac:grpSpMkLst>
            <pc:docMk/>
            <pc:sldMk cId="1037781909" sldId="327"/>
            <ac:grpSpMk id="19" creationId="{E156ED36-E10E-3FA4-E41B-FAABE9DD6CF9}"/>
          </ac:grpSpMkLst>
        </pc:grpChg>
        <pc:grpChg chg="add mod">
          <ac:chgData name="韩景晔" userId="ded93679-235b-4e45-a11d-faf34fb1c87e" providerId="ADAL" clId="{A96C4CE8-18B1-4EE6-9562-E006A0EB48C6}" dt="2023-02-11T15:16:57.291" v="206" actId="571"/>
          <ac:grpSpMkLst>
            <pc:docMk/>
            <pc:sldMk cId="1037781909" sldId="327"/>
            <ac:grpSpMk id="22" creationId="{AE6BDE90-3669-4A48-C577-A5222D941DA7}"/>
          </ac:grpSpMkLst>
        </pc:grpChg>
        <pc:grpChg chg="add mod">
          <ac:chgData name="韩景晔" userId="ded93679-235b-4e45-a11d-faf34fb1c87e" providerId="ADAL" clId="{A96C4CE8-18B1-4EE6-9562-E006A0EB48C6}" dt="2023-02-11T15:17:00.091" v="208" actId="571"/>
          <ac:grpSpMkLst>
            <pc:docMk/>
            <pc:sldMk cId="1037781909" sldId="327"/>
            <ac:grpSpMk id="26" creationId="{4C6FF10F-E33D-F14C-8B3C-E80F90C8AF54}"/>
          </ac:grpSpMkLst>
        </pc:grpChg>
        <pc:grpChg chg="add mod">
          <ac:chgData name="韩景晔" userId="ded93679-235b-4e45-a11d-faf34fb1c87e" providerId="ADAL" clId="{A96C4CE8-18B1-4EE6-9562-E006A0EB48C6}" dt="2023-02-11T15:17:00.091" v="208" actId="571"/>
          <ac:grpSpMkLst>
            <pc:docMk/>
            <pc:sldMk cId="1037781909" sldId="327"/>
            <ac:grpSpMk id="30" creationId="{974A4AAB-7991-1819-CBEA-C25C400ACEF6}"/>
          </ac:grpSpMkLst>
        </pc:grpChg>
        <pc:grpChg chg="add mod">
          <ac:chgData name="韩景晔" userId="ded93679-235b-4e45-a11d-faf34fb1c87e" providerId="ADAL" clId="{A96C4CE8-18B1-4EE6-9562-E006A0EB48C6}" dt="2023-02-11T15:17:00.091" v="208" actId="571"/>
          <ac:grpSpMkLst>
            <pc:docMk/>
            <pc:sldMk cId="1037781909" sldId="327"/>
            <ac:grpSpMk id="45" creationId="{450CBC56-41B6-170B-7485-A0F3DD0C4A99}"/>
          </ac:grpSpMkLst>
        </pc:grpChg>
        <pc:grpChg chg="add mod">
          <ac:chgData name="韩景晔" userId="ded93679-235b-4e45-a11d-faf34fb1c87e" providerId="ADAL" clId="{A96C4CE8-18B1-4EE6-9562-E006A0EB48C6}" dt="2023-02-11T15:17:00.091" v="208" actId="571"/>
          <ac:grpSpMkLst>
            <pc:docMk/>
            <pc:sldMk cId="1037781909" sldId="327"/>
            <ac:grpSpMk id="48" creationId="{E29A16A5-58FA-9F7C-6A04-CF330D97B499}"/>
          </ac:grpSpMkLst>
        </pc:grpChg>
        <pc:grpChg chg="add mod">
          <ac:chgData name="韩景晔" userId="ded93679-235b-4e45-a11d-faf34fb1c87e" providerId="ADAL" clId="{A96C4CE8-18B1-4EE6-9562-E006A0EB48C6}" dt="2023-02-11T15:17:00.091" v="208" actId="571"/>
          <ac:grpSpMkLst>
            <pc:docMk/>
            <pc:sldMk cId="1037781909" sldId="327"/>
            <ac:grpSpMk id="51" creationId="{23B30DD2-32F8-AB13-5FAF-7BE9C206DBB1}"/>
          </ac:grpSpMkLst>
        </pc:grpChg>
        <pc:picChg chg="add mod modCrop">
          <ac:chgData name="韩景晔" userId="ded93679-235b-4e45-a11d-faf34fb1c87e" providerId="ADAL" clId="{A96C4CE8-18B1-4EE6-9562-E006A0EB48C6}" dt="2023-02-11T15:18:15.635" v="222" actId="1076"/>
          <ac:picMkLst>
            <pc:docMk/>
            <pc:sldMk cId="1037781909" sldId="327"/>
            <ac:picMk id="4" creationId="{EE39CB4D-5931-52BA-AE14-0BCB73154A36}"/>
          </ac:picMkLst>
        </pc:picChg>
        <pc:picChg chg="add mod modCrop">
          <ac:chgData name="韩景晔" userId="ded93679-235b-4e45-a11d-faf34fb1c87e" providerId="ADAL" clId="{A96C4CE8-18B1-4EE6-9562-E006A0EB48C6}" dt="2023-02-12T14:44:44.085" v="765" actId="732"/>
          <ac:picMkLst>
            <pc:docMk/>
            <pc:sldMk cId="1037781909" sldId="327"/>
            <ac:picMk id="5" creationId="{DE094408-F091-61C3-E872-2A1F1BBC9F4E}"/>
          </ac:picMkLst>
        </pc:picChg>
        <pc:picChg chg="mod">
          <ac:chgData name="韩景晔" userId="ded93679-235b-4e45-a11d-faf34fb1c87e" providerId="ADAL" clId="{A96C4CE8-18B1-4EE6-9562-E006A0EB48C6}" dt="2023-02-11T15:16:57.291" v="206" actId="571"/>
          <ac:picMkLst>
            <pc:docMk/>
            <pc:sldMk cId="1037781909" sldId="327"/>
            <ac:picMk id="17" creationId="{220120B0-3D4C-BFD2-7373-CD30844CEA2A}"/>
          </ac:picMkLst>
        </pc:picChg>
        <pc:picChg chg="mod">
          <ac:chgData name="韩景晔" userId="ded93679-235b-4e45-a11d-faf34fb1c87e" providerId="ADAL" clId="{A96C4CE8-18B1-4EE6-9562-E006A0EB48C6}" dt="2023-02-11T15:16:57.291" v="206" actId="571"/>
          <ac:picMkLst>
            <pc:docMk/>
            <pc:sldMk cId="1037781909" sldId="327"/>
            <ac:picMk id="20" creationId="{2D6B59EA-8B0C-5436-9FC3-A81F6E2A0F24}"/>
          </ac:picMkLst>
        </pc:picChg>
        <pc:picChg chg="mod">
          <ac:chgData name="韩景晔" userId="ded93679-235b-4e45-a11d-faf34fb1c87e" providerId="ADAL" clId="{A96C4CE8-18B1-4EE6-9562-E006A0EB48C6}" dt="2023-02-11T15:16:57.291" v="206" actId="571"/>
          <ac:picMkLst>
            <pc:docMk/>
            <pc:sldMk cId="1037781909" sldId="327"/>
            <ac:picMk id="23" creationId="{4DD13EF2-88E5-4D8B-2222-5F863CF30465}"/>
          </ac:picMkLst>
        </pc:picChg>
        <pc:picChg chg="mod">
          <ac:chgData name="韩景晔" userId="ded93679-235b-4e45-a11d-faf34fb1c87e" providerId="ADAL" clId="{A96C4CE8-18B1-4EE6-9562-E006A0EB48C6}" dt="2023-02-11T15:17:00.091" v="208" actId="571"/>
          <ac:picMkLst>
            <pc:docMk/>
            <pc:sldMk cId="1037781909" sldId="327"/>
            <ac:picMk id="28" creationId="{29B94BD9-6798-14C9-B321-858675373DFC}"/>
          </ac:picMkLst>
        </pc:picChg>
        <pc:picChg chg="mod">
          <ac:chgData name="韩景晔" userId="ded93679-235b-4e45-a11d-faf34fb1c87e" providerId="ADAL" clId="{A96C4CE8-18B1-4EE6-9562-E006A0EB48C6}" dt="2023-02-11T15:17:00.091" v="208" actId="571"/>
          <ac:picMkLst>
            <pc:docMk/>
            <pc:sldMk cId="1037781909" sldId="327"/>
            <ac:picMk id="31" creationId="{A348D0E7-B4BD-D802-F436-81D4C40FCB9D}"/>
          </ac:picMkLst>
        </pc:picChg>
        <pc:picChg chg="mod modCrop">
          <ac:chgData name="韩景晔" userId="ded93679-235b-4e45-a11d-faf34fb1c87e" providerId="ADAL" clId="{A96C4CE8-18B1-4EE6-9562-E006A0EB48C6}" dt="2023-02-12T14:43:19.049" v="752" actId="732"/>
          <ac:picMkLst>
            <pc:docMk/>
            <pc:sldMk cId="1037781909" sldId="327"/>
            <ac:picMk id="33" creationId="{6DCAA0A0-1A62-8484-CB94-04AFF0014713}"/>
          </ac:picMkLst>
        </pc:picChg>
        <pc:picChg chg="mod modCrop">
          <ac:chgData name="韩景晔" userId="ded93679-235b-4e45-a11d-faf34fb1c87e" providerId="ADAL" clId="{A96C4CE8-18B1-4EE6-9562-E006A0EB48C6}" dt="2023-02-12T14:44:05.850" v="757" actId="732"/>
          <ac:picMkLst>
            <pc:docMk/>
            <pc:sldMk cId="1037781909" sldId="327"/>
            <ac:picMk id="34" creationId="{18E7FDC5-A4C4-88B3-7C06-FDBE91CB8C4F}"/>
          </ac:picMkLst>
        </pc:picChg>
        <pc:picChg chg="mod modCrop">
          <ac:chgData name="韩景晔" userId="ded93679-235b-4e45-a11d-faf34fb1c87e" providerId="ADAL" clId="{A96C4CE8-18B1-4EE6-9562-E006A0EB48C6}" dt="2023-02-12T14:44:55.360" v="766" actId="732"/>
          <ac:picMkLst>
            <pc:docMk/>
            <pc:sldMk cId="1037781909" sldId="327"/>
            <ac:picMk id="35" creationId="{CE0D454C-DD0D-C62D-4B91-DF89932D84E6}"/>
          </ac:picMkLst>
        </pc:picChg>
        <pc:picChg chg="mod modCrop">
          <ac:chgData name="韩景晔" userId="ded93679-235b-4e45-a11d-faf34fb1c87e" providerId="ADAL" clId="{A96C4CE8-18B1-4EE6-9562-E006A0EB48C6}" dt="2023-02-12T14:44:25.821" v="762" actId="732"/>
          <ac:picMkLst>
            <pc:docMk/>
            <pc:sldMk cId="1037781909" sldId="327"/>
            <ac:picMk id="36" creationId="{816FA199-999C-DC63-0B5F-1522DE467A66}"/>
          </ac:picMkLst>
        </pc:picChg>
        <pc:picChg chg="mod modCrop">
          <ac:chgData name="韩景晔" userId="ded93679-235b-4e45-a11d-faf34fb1c87e" providerId="ADAL" clId="{A96C4CE8-18B1-4EE6-9562-E006A0EB48C6}" dt="2023-02-12T14:45:25.383" v="771" actId="732"/>
          <ac:picMkLst>
            <pc:docMk/>
            <pc:sldMk cId="1037781909" sldId="327"/>
            <ac:picMk id="37" creationId="{8031EEC3-1BC5-08C7-DA27-231CBA082FDA}"/>
          </ac:picMkLst>
        </pc:picChg>
        <pc:picChg chg="mod modCrop">
          <ac:chgData name="韩景晔" userId="ded93679-235b-4e45-a11d-faf34fb1c87e" providerId="ADAL" clId="{A96C4CE8-18B1-4EE6-9562-E006A0EB48C6}" dt="2023-02-12T14:45:04.664" v="767" actId="732"/>
          <ac:picMkLst>
            <pc:docMk/>
            <pc:sldMk cId="1037781909" sldId="327"/>
            <ac:picMk id="38" creationId="{FE10FCA9-19D4-18A0-9750-CE17DB6D18B8}"/>
          </ac:picMkLst>
        </pc:picChg>
        <pc:picChg chg="mod">
          <ac:chgData name="韩景晔" userId="ded93679-235b-4e45-a11d-faf34fb1c87e" providerId="ADAL" clId="{A96C4CE8-18B1-4EE6-9562-E006A0EB48C6}" dt="2023-02-11T15:17:00.091" v="208" actId="571"/>
          <ac:picMkLst>
            <pc:docMk/>
            <pc:sldMk cId="1037781909" sldId="327"/>
            <ac:picMk id="46" creationId="{736B7F4F-E461-C4F9-A865-2F0D12D6B05D}"/>
          </ac:picMkLst>
        </pc:picChg>
        <pc:picChg chg="mod">
          <ac:chgData name="韩景晔" userId="ded93679-235b-4e45-a11d-faf34fb1c87e" providerId="ADAL" clId="{A96C4CE8-18B1-4EE6-9562-E006A0EB48C6}" dt="2023-02-11T15:17:00.091" v="208" actId="571"/>
          <ac:picMkLst>
            <pc:docMk/>
            <pc:sldMk cId="1037781909" sldId="327"/>
            <ac:picMk id="49" creationId="{C08C62BB-6217-6C56-F119-1B509B5BA06B}"/>
          </ac:picMkLst>
        </pc:picChg>
        <pc:picChg chg="mod">
          <ac:chgData name="韩景晔" userId="ded93679-235b-4e45-a11d-faf34fb1c87e" providerId="ADAL" clId="{A96C4CE8-18B1-4EE6-9562-E006A0EB48C6}" dt="2023-02-11T15:17:00.091" v="208" actId="571"/>
          <ac:picMkLst>
            <pc:docMk/>
            <pc:sldMk cId="1037781909" sldId="327"/>
            <ac:picMk id="52" creationId="{D496A7FF-1E7F-ACE3-A0B2-72768CDD9F7C}"/>
          </ac:picMkLst>
        </pc:picChg>
      </pc:sldChg>
      <pc:sldChg chg="addSp delSp modSp mod modNotesTx">
        <pc:chgData name="韩景晔" userId="ded93679-235b-4e45-a11d-faf34fb1c87e" providerId="ADAL" clId="{A96C4CE8-18B1-4EE6-9562-E006A0EB48C6}" dt="2023-02-14T13:04:41.608" v="6472" actId="20577"/>
        <pc:sldMkLst>
          <pc:docMk/>
          <pc:sldMk cId="4205581492" sldId="330"/>
        </pc:sldMkLst>
        <pc:spChg chg="add mod">
          <ac:chgData name="韩景晔" userId="ded93679-235b-4e45-a11d-faf34fb1c87e" providerId="ADAL" clId="{A96C4CE8-18B1-4EE6-9562-E006A0EB48C6}" dt="2023-02-14T13:04:37.325" v="6462" actId="20577"/>
          <ac:spMkLst>
            <pc:docMk/>
            <pc:sldMk cId="4205581492" sldId="330"/>
            <ac:spMk id="3" creationId="{03D51F73-1EF2-0848-A90D-AE79AB83F995}"/>
          </ac:spMkLst>
        </pc:spChg>
        <pc:spChg chg="del">
          <ac:chgData name="韩景晔" userId="ded93679-235b-4e45-a11d-faf34fb1c87e" providerId="ADAL" clId="{A96C4CE8-18B1-4EE6-9562-E006A0EB48C6}" dt="2023-02-11T23:01:03.664" v="467" actId="478"/>
          <ac:spMkLst>
            <pc:docMk/>
            <pc:sldMk cId="4205581492" sldId="330"/>
            <ac:spMk id="3" creationId="{A83387EB-11F0-C3EE-9A82-06A5073A6F86}"/>
          </ac:spMkLst>
        </pc:spChg>
        <pc:spChg chg="add mod">
          <ac:chgData name="韩景晔" userId="ded93679-235b-4e45-a11d-faf34fb1c87e" providerId="ADAL" clId="{A96C4CE8-18B1-4EE6-9562-E006A0EB48C6}" dt="2023-02-11T23:00:52.728" v="466"/>
          <ac:spMkLst>
            <pc:docMk/>
            <pc:sldMk cId="4205581492" sldId="330"/>
            <ac:spMk id="4" creationId="{7DD85D72-CD47-F068-582C-C403F82D90BB}"/>
          </ac:spMkLst>
        </pc:spChg>
        <pc:spChg chg="mod">
          <ac:chgData name="韩景晔" userId="ded93679-235b-4e45-a11d-faf34fb1c87e" providerId="ADAL" clId="{A96C4CE8-18B1-4EE6-9562-E006A0EB48C6}" dt="2023-02-14T12:57:15.430" v="6346" actId="1076"/>
          <ac:spMkLst>
            <pc:docMk/>
            <pc:sldMk cId="4205581492" sldId="330"/>
            <ac:spMk id="6" creationId="{77E760DC-1C48-B84C-2710-BEB29FD600C5}"/>
          </ac:spMkLst>
        </pc:spChg>
        <pc:spChg chg="del">
          <ac:chgData name="韩景晔" userId="ded93679-235b-4e45-a11d-faf34fb1c87e" providerId="ADAL" clId="{A96C4CE8-18B1-4EE6-9562-E006A0EB48C6}" dt="2023-02-11T23:01:07.143" v="468" actId="478"/>
          <ac:spMkLst>
            <pc:docMk/>
            <pc:sldMk cId="4205581492" sldId="330"/>
            <ac:spMk id="7" creationId="{C8F133F4-1153-7982-2336-EF2670834026}"/>
          </ac:spMkLst>
        </pc:spChg>
        <pc:spChg chg="mod">
          <ac:chgData name="韩景晔" userId="ded93679-235b-4e45-a11d-faf34fb1c87e" providerId="ADAL" clId="{A96C4CE8-18B1-4EE6-9562-E006A0EB48C6}" dt="2023-02-14T12:57:15.430" v="6346" actId="1076"/>
          <ac:spMkLst>
            <pc:docMk/>
            <pc:sldMk cId="4205581492" sldId="330"/>
            <ac:spMk id="10" creationId="{02FB1B2D-3214-D057-2C51-0DCFD0D18088}"/>
          </ac:spMkLst>
        </pc:spChg>
        <pc:picChg chg="mod">
          <ac:chgData name="韩景晔" userId="ded93679-235b-4e45-a11d-faf34fb1c87e" providerId="ADAL" clId="{A96C4CE8-18B1-4EE6-9562-E006A0EB48C6}" dt="2023-02-14T12:57:15.430" v="6346" actId="1076"/>
          <ac:picMkLst>
            <pc:docMk/>
            <pc:sldMk cId="4205581492" sldId="330"/>
            <ac:picMk id="5" creationId="{A610F832-1107-AA9D-DEF8-7467302C8289}"/>
          </ac:picMkLst>
        </pc:picChg>
      </pc:sldChg>
      <pc:sldChg chg="addSp delSp modSp mod modAnim modNotesTx">
        <pc:chgData name="韩景晔" userId="ded93679-235b-4e45-a11d-faf34fb1c87e" providerId="ADAL" clId="{A96C4CE8-18B1-4EE6-9562-E006A0EB48C6}" dt="2023-03-09T08:21:21.568" v="7377" actId="113"/>
        <pc:sldMkLst>
          <pc:docMk/>
          <pc:sldMk cId="699199231" sldId="331"/>
        </pc:sldMkLst>
        <pc:spChg chg="add mod">
          <ac:chgData name="韩景晔" userId="ded93679-235b-4e45-a11d-faf34fb1c87e" providerId="ADAL" clId="{A96C4CE8-18B1-4EE6-9562-E006A0EB48C6}" dt="2023-02-11T23:01:50.565" v="470"/>
          <ac:spMkLst>
            <pc:docMk/>
            <pc:sldMk cId="699199231" sldId="331"/>
            <ac:spMk id="3" creationId="{8201CFCB-03C1-582B-3E00-E82C6E837E4B}"/>
          </ac:spMkLst>
        </pc:spChg>
        <pc:spChg chg="add del mod">
          <ac:chgData name="韩景晔" userId="ded93679-235b-4e45-a11d-faf34fb1c87e" providerId="ADAL" clId="{A96C4CE8-18B1-4EE6-9562-E006A0EB48C6}" dt="2023-03-09T08:21:21.568" v="7377" actId="113"/>
          <ac:spMkLst>
            <pc:docMk/>
            <pc:sldMk cId="699199231" sldId="331"/>
            <ac:spMk id="5" creationId="{A7216E5E-1477-9FD0-D8D6-25FA591BA8A5}"/>
          </ac:spMkLst>
        </pc:spChg>
        <pc:spChg chg="add mod">
          <ac:chgData name="韩景晔" userId="ded93679-235b-4e45-a11d-faf34fb1c87e" providerId="ADAL" clId="{A96C4CE8-18B1-4EE6-9562-E006A0EB48C6}" dt="2023-02-13T22:43:07.169" v="4321" actId="207"/>
          <ac:spMkLst>
            <pc:docMk/>
            <pc:sldMk cId="699199231" sldId="331"/>
            <ac:spMk id="6" creationId="{F2838732-20EE-D349-531B-2064C3B608F3}"/>
          </ac:spMkLst>
        </pc:spChg>
        <pc:spChg chg="mod">
          <ac:chgData name="韩景晔" userId="ded93679-235b-4e45-a11d-faf34fb1c87e" providerId="ADAL" clId="{A96C4CE8-18B1-4EE6-9562-E006A0EB48C6}" dt="2023-02-13T16:06:26.357" v="3195" actId="113"/>
          <ac:spMkLst>
            <pc:docMk/>
            <pc:sldMk cId="699199231" sldId="331"/>
            <ac:spMk id="8" creationId="{AC391AE3-425E-55EA-EC37-15AC214B1F50}"/>
          </ac:spMkLst>
        </pc:spChg>
        <pc:spChg chg="add del mod">
          <ac:chgData name="韩景晔" userId="ded93679-235b-4e45-a11d-faf34fb1c87e" providerId="ADAL" clId="{A96C4CE8-18B1-4EE6-9562-E006A0EB48C6}" dt="2023-02-14T09:13:35.891" v="4746" actId="478"/>
          <ac:spMkLst>
            <pc:docMk/>
            <pc:sldMk cId="699199231" sldId="331"/>
            <ac:spMk id="10" creationId="{FF7E5B42-656B-C670-400E-F9AAB843F41C}"/>
          </ac:spMkLst>
        </pc:spChg>
        <pc:spChg chg="mod">
          <ac:chgData name="韩景晔" userId="ded93679-235b-4e45-a11d-faf34fb1c87e" providerId="ADAL" clId="{A96C4CE8-18B1-4EE6-9562-E006A0EB48C6}" dt="2023-02-11T23:02:10.898" v="475" actId="1076"/>
          <ac:spMkLst>
            <pc:docMk/>
            <pc:sldMk cId="699199231" sldId="331"/>
            <ac:spMk id="14" creationId="{063FAEDC-AE70-DB0A-C05C-E84165233819}"/>
          </ac:spMkLst>
        </pc:spChg>
        <pc:spChg chg="mod">
          <ac:chgData name="韩景晔" userId="ded93679-235b-4e45-a11d-faf34fb1c87e" providerId="ADAL" clId="{A96C4CE8-18B1-4EE6-9562-E006A0EB48C6}" dt="2023-02-14T09:07:01.429" v="4405" actId="164"/>
          <ac:spMkLst>
            <pc:docMk/>
            <pc:sldMk cId="699199231" sldId="331"/>
            <ac:spMk id="15" creationId="{EAD96C0C-79DB-1324-127C-61F489ABF845}"/>
          </ac:spMkLst>
        </pc:spChg>
        <pc:spChg chg="mod">
          <ac:chgData name="韩景晔" userId="ded93679-235b-4e45-a11d-faf34fb1c87e" providerId="ADAL" clId="{A96C4CE8-18B1-4EE6-9562-E006A0EB48C6}" dt="2023-02-11T23:02:10.898" v="475" actId="1076"/>
          <ac:spMkLst>
            <pc:docMk/>
            <pc:sldMk cId="699199231" sldId="331"/>
            <ac:spMk id="18" creationId="{E6448C75-8903-DFFA-1514-3E3A71BBDE4D}"/>
          </ac:spMkLst>
        </pc:spChg>
        <pc:spChg chg="mod">
          <ac:chgData name="韩景晔" userId="ded93679-235b-4e45-a11d-faf34fb1c87e" providerId="ADAL" clId="{A96C4CE8-18B1-4EE6-9562-E006A0EB48C6}" dt="2023-02-13T22:41:09.073" v="4292"/>
          <ac:spMkLst>
            <pc:docMk/>
            <pc:sldMk cId="699199231" sldId="331"/>
            <ac:spMk id="19" creationId="{A52BBE79-7DEC-1D0D-43E3-10088499B823}"/>
          </ac:spMkLst>
        </pc:spChg>
        <pc:spChg chg="mod">
          <ac:chgData name="韩景晔" userId="ded93679-235b-4e45-a11d-faf34fb1c87e" providerId="ADAL" clId="{A96C4CE8-18B1-4EE6-9562-E006A0EB48C6}" dt="2023-02-14T09:13:48.086" v="4751" actId="1036"/>
          <ac:spMkLst>
            <pc:docMk/>
            <pc:sldMk cId="699199231" sldId="331"/>
            <ac:spMk id="20" creationId="{16B026A4-922C-D92D-607E-4BA413F74D23}"/>
          </ac:spMkLst>
        </pc:spChg>
        <pc:spChg chg="mod">
          <ac:chgData name="韩景晔" userId="ded93679-235b-4e45-a11d-faf34fb1c87e" providerId="ADAL" clId="{A96C4CE8-18B1-4EE6-9562-E006A0EB48C6}" dt="2023-02-14T09:13:57.866" v="4753" actId="14100"/>
          <ac:spMkLst>
            <pc:docMk/>
            <pc:sldMk cId="699199231" sldId="331"/>
            <ac:spMk id="22" creationId="{010F0D9C-1798-330E-C0DD-10927C3B8541}"/>
          </ac:spMkLst>
        </pc:spChg>
        <pc:spChg chg="add del">
          <ac:chgData name="韩景晔" userId="ded93679-235b-4e45-a11d-faf34fb1c87e" providerId="ADAL" clId="{A96C4CE8-18B1-4EE6-9562-E006A0EB48C6}" dt="2023-02-13T22:42:55.314" v="4316" actId="22"/>
          <ac:spMkLst>
            <pc:docMk/>
            <pc:sldMk cId="699199231" sldId="331"/>
            <ac:spMk id="28" creationId="{3B8F86A6-C2F1-270C-E51F-67A425972D7B}"/>
          </ac:spMkLst>
        </pc:spChg>
        <pc:grpChg chg="add mod">
          <ac:chgData name="韩景晔" userId="ded93679-235b-4e45-a11d-faf34fb1c87e" providerId="ADAL" clId="{A96C4CE8-18B1-4EE6-9562-E006A0EB48C6}" dt="2023-02-14T09:07:01.429" v="4405" actId="164"/>
          <ac:grpSpMkLst>
            <pc:docMk/>
            <pc:sldMk cId="699199231" sldId="331"/>
            <ac:grpSpMk id="2" creationId="{BE65AB34-8335-21C7-FBCD-E6D8077411EF}"/>
          </ac:grpSpMkLst>
        </pc:grpChg>
        <pc:picChg chg="mod">
          <ac:chgData name="韩景晔" userId="ded93679-235b-4e45-a11d-faf34fb1c87e" providerId="ADAL" clId="{A96C4CE8-18B1-4EE6-9562-E006A0EB48C6}" dt="2023-02-11T23:02:10.898" v="475" actId="1076"/>
          <ac:picMkLst>
            <pc:docMk/>
            <pc:sldMk cId="699199231" sldId="331"/>
            <ac:picMk id="12" creationId="{1B45E7B7-4269-B729-3DC1-43280E455CA8}"/>
          </ac:picMkLst>
        </pc:picChg>
        <pc:picChg chg="mod">
          <ac:chgData name="韩景晔" userId="ded93679-235b-4e45-a11d-faf34fb1c87e" providerId="ADAL" clId="{A96C4CE8-18B1-4EE6-9562-E006A0EB48C6}" dt="2023-02-14T09:07:01.429" v="4405" actId="164"/>
          <ac:picMkLst>
            <pc:docMk/>
            <pc:sldMk cId="699199231" sldId="331"/>
            <ac:picMk id="13" creationId="{0E09491C-E391-1609-19F2-8E4DEFB5F845}"/>
          </ac:picMkLst>
        </pc:picChg>
        <pc:cxnChg chg="add mod">
          <ac:chgData name="韩景晔" userId="ded93679-235b-4e45-a11d-faf34fb1c87e" providerId="ADAL" clId="{A96C4CE8-18B1-4EE6-9562-E006A0EB48C6}" dt="2023-02-13T22:43:09.718" v="4322" actId="14100"/>
          <ac:cxnSpMkLst>
            <pc:docMk/>
            <pc:sldMk cId="699199231" sldId="331"/>
            <ac:cxnSpMk id="9" creationId="{228BB948-0E30-6C5C-CA4D-0F05AC3A76AD}"/>
          </ac:cxnSpMkLst>
        </pc:cxnChg>
        <pc:cxnChg chg="add mod">
          <ac:chgData name="韩景晔" userId="ded93679-235b-4e45-a11d-faf34fb1c87e" providerId="ADAL" clId="{A96C4CE8-18B1-4EE6-9562-E006A0EB48C6}" dt="2023-02-14T09:07:01.429" v="4405" actId="164"/>
          <ac:cxnSpMkLst>
            <pc:docMk/>
            <pc:sldMk cId="699199231" sldId="331"/>
            <ac:cxnSpMk id="23" creationId="{1EDFCEFA-9235-2728-A75B-B8E250928C37}"/>
          </ac:cxnSpMkLst>
        </pc:cxnChg>
      </pc:sldChg>
      <pc:sldChg chg="addSp delSp modSp mod modAnim modNotesTx">
        <pc:chgData name="韩景晔" userId="ded93679-235b-4e45-a11d-faf34fb1c87e" providerId="ADAL" clId="{A96C4CE8-18B1-4EE6-9562-E006A0EB48C6}" dt="2023-03-08T21:27:29.134" v="7116" actId="478"/>
        <pc:sldMkLst>
          <pc:docMk/>
          <pc:sldMk cId="304902202" sldId="332"/>
        </pc:sldMkLst>
        <pc:spChg chg="mod">
          <ac:chgData name="韩景晔" userId="ded93679-235b-4e45-a11d-faf34fb1c87e" providerId="ADAL" clId="{A96C4CE8-18B1-4EE6-9562-E006A0EB48C6}" dt="2023-02-14T12:57:32.055" v="6350"/>
          <ac:spMkLst>
            <pc:docMk/>
            <pc:sldMk cId="304902202" sldId="332"/>
            <ac:spMk id="2" creationId="{F64A8A6E-7FF8-26BE-6DD4-5D696A8E31AA}"/>
          </ac:spMkLst>
        </pc:spChg>
        <pc:spChg chg="mod">
          <ac:chgData name="韩景晔" userId="ded93679-235b-4e45-a11d-faf34fb1c87e" providerId="ADAL" clId="{A96C4CE8-18B1-4EE6-9562-E006A0EB48C6}" dt="2023-02-11T23:10:45.425" v="558" actId="14100"/>
          <ac:spMkLst>
            <pc:docMk/>
            <pc:sldMk cId="304902202" sldId="332"/>
            <ac:spMk id="4" creationId="{02AA8C5D-1DEF-B7C0-F602-89D69D8EC8CB}"/>
          </ac:spMkLst>
        </pc:spChg>
        <pc:spChg chg="add del">
          <ac:chgData name="韩景晔" userId="ded93679-235b-4e45-a11d-faf34fb1c87e" providerId="ADAL" clId="{A96C4CE8-18B1-4EE6-9562-E006A0EB48C6}" dt="2023-02-14T14:08:47.673" v="6746" actId="22"/>
          <ac:spMkLst>
            <pc:docMk/>
            <pc:sldMk cId="304902202" sldId="332"/>
            <ac:spMk id="5" creationId="{453BFE02-FA34-81ED-707E-129C56212AE8}"/>
          </ac:spMkLst>
        </pc:spChg>
        <pc:picChg chg="add del mod">
          <ac:chgData name="韩景晔" userId="ded93679-235b-4e45-a11d-faf34fb1c87e" providerId="ADAL" clId="{A96C4CE8-18B1-4EE6-9562-E006A0EB48C6}" dt="2023-03-08T21:27:29.134" v="7116" actId="478"/>
          <ac:picMkLst>
            <pc:docMk/>
            <pc:sldMk cId="304902202" sldId="332"/>
            <ac:picMk id="1026" creationId="{9572E1F3-E67B-F4BD-E230-FB14A962C538}"/>
          </ac:picMkLst>
        </pc:picChg>
      </pc:sldChg>
      <pc:sldChg chg="addSp delSp modSp mod delAnim modAnim modNotesTx">
        <pc:chgData name="韩景晔" userId="ded93679-235b-4e45-a11d-faf34fb1c87e" providerId="ADAL" clId="{A96C4CE8-18B1-4EE6-9562-E006A0EB48C6}" dt="2023-02-14T12:13:59.164" v="6155" actId="20577"/>
        <pc:sldMkLst>
          <pc:docMk/>
          <pc:sldMk cId="1133897683" sldId="334"/>
        </pc:sldMkLst>
        <pc:spChg chg="mod">
          <ac:chgData name="韩景晔" userId="ded93679-235b-4e45-a11d-faf34fb1c87e" providerId="ADAL" clId="{A96C4CE8-18B1-4EE6-9562-E006A0EB48C6}" dt="2023-02-14T12:13:59.164" v="6155" actId="20577"/>
          <ac:spMkLst>
            <pc:docMk/>
            <pc:sldMk cId="1133897683" sldId="334"/>
            <ac:spMk id="4" creationId="{B06D003E-D46B-3DFD-3CA2-2B7CCFA0EC43}"/>
          </ac:spMkLst>
        </pc:spChg>
        <pc:spChg chg="mod">
          <ac:chgData name="韩景晔" userId="ded93679-235b-4e45-a11d-faf34fb1c87e" providerId="ADAL" clId="{A96C4CE8-18B1-4EE6-9562-E006A0EB48C6}" dt="2023-02-11T23:03:51.497" v="493" actId="1076"/>
          <ac:spMkLst>
            <pc:docMk/>
            <pc:sldMk cId="1133897683" sldId="334"/>
            <ac:spMk id="5" creationId="{44E79E34-8301-7721-9BD9-BE57D474B8B6}"/>
          </ac:spMkLst>
        </pc:spChg>
        <pc:spChg chg="mod">
          <ac:chgData name="韩景晔" userId="ded93679-235b-4e45-a11d-faf34fb1c87e" providerId="ADAL" clId="{A96C4CE8-18B1-4EE6-9562-E006A0EB48C6}" dt="2023-02-13T10:56:31.011" v="1760" actId="1076"/>
          <ac:spMkLst>
            <pc:docMk/>
            <pc:sldMk cId="1133897683" sldId="334"/>
            <ac:spMk id="6" creationId="{1F775584-EB64-DE6F-DFA8-A14ADE88B90B}"/>
          </ac:spMkLst>
        </pc:spChg>
        <pc:spChg chg="add mod">
          <ac:chgData name="韩景晔" userId="ded93679-235b-4e45-a11d-faf34fb1c87e" providerId="ADAL" clId="{A96C4CE8-18B1-4EE6-9562-E006A0EB48C6}" dt="2023-02-13T10:09:56.623" v="1193" actId="20577"/>
          <ac:spMkLst>
            <pc:docMk/>
            <pc:sldMk cId="1133897683" sldId="334"/>
            <ac:spMk id="7" creationId="{7D622778-953D-B2A7-8675-C2EFBF41C212}"/>
          </ac:spMkLst>
        </pc:spChg>
        <pc:spChg chg="add del">
          <ac:chgData name="韩景晔" userId="ded93679-235b-4e45-a11d-faf34fb1c87e" providerId="ADAL" clId="{A96C4CE8-18B1-4EE6-9562-E006A0EB48C6}" dt="2023-02-11T23:03:19.158" v="489" actId="22"/>
          <ac:spMkLst>
            <pc:docMk/>
            <pc:sldMk cId="1133897683" sldId="334"/>
            <ac:spMk id="9" creationId="{33D63296-15D1-8068-F7CB-EA0A0531C768}"/>
          </ac:spMkLst>
        </pc:spChg>
        <pc:spChg chg="add del">
          <ac:chgData name="韩景晔" userId="ded93679-235b-4e45-a11d-faf34fb1c87e" providerId="ADAL" clId="{A96C4CE8-18B1-4EE6-9562-E006A0EB48C6}" dt="2023-02-13T10:31:35.783" v="1408" actId="22"/>
          <ac:spMkLst>
            <pc:docMk/>
            <pc:sldMk cId="1133897683" sldId="334"/>
            <ac:spMk id="9" creationId="{614ACFEF-BCFB-CFB5-CE0C-C9B937F2A48E}"/>
          </ac:spMkLst>
        </pc:spChg>
        <pc:spChg chg="add mod">
          <ac:chgData name="韩景晔" userId="ded93679-235b-4e45-a11d-faf34fb1c87e" providerId="ADAL" clId="{A96C4CE8-18B1-4EE6-9562-E006A0EB48C6}" dt="2023-02-14T11:21:12.708" v="6141" actId="1076"/>
          <ac:spMkLst>
            <pc:docMk/>
            <pc:sldMk cId="1133897683" sldId="334"/>
            <ac:spMk id="11" creationId="{16D9A541-8CEE-4251-9334-ABB0D5974035}"/>
          </ac:spMkLst>
        </pc:spChg>
        <pc:spChg chg="mod">
          <ac:chgData name="韩景晔" userId="ded93679-235b-4e45-a11d-faf34fb1c87e" providerId="ADAL" clId="{A96C4CE8-18B1-4EE6-9562-E006A0EB48C6}" dt="2023-02-11T23:03:51.497" v="493" actId="1076"/>
          <ac:spMkLst>
            <pc:docMk/>
            <pc:sldMk cId="1133897683" sldId="334"/>
            <ac:spMk id="13" creationId="{3F609F4C-C573-6B0F-430D-57D20EB5317B}"/>
          </ac:spMkLst>
        </pc:spChg>
        <pc:spChg chg="mod">
          <ac:chgData name="韩景晔" userId="ded93679-235b-4e45-a11d-faf34fb1c87e" providerId="ADAL" clId="{A96C4CE8-18B1-4EE6-9562-E006A0EB48C6}" dt="2023-02-13T10:57:21.048" v="1776" actId="20577"/>
          <ac:spMkLst>
            <pc:docMk/>
            <pc:sldMk cId="1133897683" sldId="334"/>
            <ac:spMk id="14" creationId="{A5937B92-4EF9-00EC-E831-F933D7AC6F94}"/>
          </ac:spMkLst>
        </pc:spChg>
        <pc:spChg chg="mod">
          <ac:chgData name="韩景晔" userId="ded93679-235b-4e45-a11d-faf34fb1c87e" providerId="ADAL" clId="{A96C4CE8-18B1-4EE6-9562-E006A0EB48C6}" dt="2023-02-11T23:03:51.497" v="493" actId="1076"/>
          <ac:spMkLst>
            <pc:docMk/>
            <pc:sldMk cId="1133897683" sldId="334"/>
            <ac:spMk id="18" creationId="{DD716C77-7244-6F20-6932-766E49661855}"/>
          </ac:spMkLst>
        </pc:spChg>
        <pc:spChg chg="mod">
          <ac:chgData name="韩景晔" userId="ded93679-235b-4e45-a11d-faf34fb1c87e" providerId="ADAL" clId="{A96C4CE8-18B1-4EE6-9562-E006A0EB48C6}" dt="2023-02-13T10:31:48.025" v="1411"/>
          <ac:spMkLst>
            <pc:docMk/>
            <pc:sldMk cId="1133897683" sldId="334"/>
            <ac:spMk id="21" creationId="{56CB10D6-AFDC-40ED-7321-C9399759717E}"/>
          </ac:spMkLst>
        </pc:spChg>
        <pc:spChg chg="mod">
          <ac:chgData name="韩景晔" userId="ded93679-235b-4e45-a11d-faf34fb1c87e" providerId="ADAL" clId="{A96C4CE8-18B1-4EE6-9562-E006A0EB48C6}" dt="2023-02-13T10:31:48.025" v="1411"/>
          <ac:spMkLst>
            <pc:docMk/>
            <pc:sldMk cId="1133897683" sldId="334"/>
            <ac:spMk id="23" creationId="{3953851C-EC8F-17BE-C723-AFBE791FEAE8}"/>
          </ac:spMkLst>
        </pc:spChg>
        <pc:spChg chg="add mod">
          <ac:chgData name="韩景晔" userId="ded93679-235b-4e45-a11d-faf34fb1c87e" providerId="ADAL" clId="{A96C4CE8-18B1-4EE6-9562-E006A0EB48C6}" dt="2023-02-13T10:32:56.337" v="1421" actId="207"/>
          <ac:spMkLst>
            <pc:docMk/>
            <pc:sldMk cId="1133897683" sldId="334"/>
            <ac:spMk id="25" creationId="{EC937BBD-1EC7-5F9C-3AEE-FF35D38F44FC}"/>
          </ac:spMkLst>
        </pc:spChg>
        <pc:spChg chg="add mod">
          <ac:chgData name="韩景晔" userId="ded93679-235b-4e45-a11d-faf34fb1c87e" providerId="ADAL" clId="{A96C4CE8-18B1-4EE6-9562-E006A0EB48C6}" dt="2023-02-13T10:56:31.011" v="1760" actId="1076"/>
          <ac:spMkLst>
            <pc:docMk/>
            <pc:sldMk cId="1133897683" sldId="334"/>
            <ac:spMk id="26" creationId="{3F45CBDE-7ADD-143A-15AA-AD8B8FB98B50}"/>
          </ac:spMkLst>
        </pc:spChg>
        <pc:spChg chg="add del mod">
          <ac:chgData name="韩景晔" userId="ded93679-235b-4e45-a11d-faf34fb1c87e" providerId="ADAL" clId="{A96C4CE8-18B1-4EE6-9562-E006A0EB48C6}" dt="2023-02-13T10:57:02.905" v="1769" actId="478"/>
          <ac:spMkLst>
            <pc:docMk/>
            <pc:sldMk cId="1133897683" sldId="334"/>
            <ac:spMk id="29" creationId="{6CADBC7A-9C75-CB09-2E80-6B1CAB492053}"/>
          </ac:spMkLst>
        </pc:spChg>
        <pc:grpChg chg="add del mod">
          <ac:chgData name="韩景晔" userId="ded93679-235b-4e45-a11d-faf34fb1c87e" providerId="ADAL" clId="{A96C4CE8-18B1-4EE6-9562-E006A0EB48C6}" dt="2023-02-13T10:32:00.685" v="1414" actId="478"/>
          <ac:grpSpMkLst>
            <pc:docMk/>
            <pc:sldMk cId="1133897683" sldId="334"/>
            <ac:grpSpMk id="10" creationId="{FA86FFC2-A0ED-C2A9-3DA3-A64CC0C915DB}"/>
          </ac:grpSpMkLst>
        </pc:grpChg>
        <pc:picChg chg="mod">
          <ac:chgData name="韩景晔" userId="ded93679-235b-4e45-a11d-faf34fb1c87e" providerId="ADAL" clId="{A96C4CE8-18B1-4EE6-9562-E006A0EB48C6}" dt="2023-02-11T23:03:51.497" v="493" actId="1076"/>
          <ac:picMkLst>
            <pc:docMk/>
            <pc:sldMk cId="1133897683" sldId="334"/>
            <ac:picMk id="3" creationId="{B5E95534-132B-646C-4D91-BCF7B8216E7E}"/>
          </ac:picMkLst>
        </pc:picChg>
        <pc:picChg chg="mod">
          <ac:chgData name="韩景晔" userId="ded93679-235b-4e45-a11d-faf34fb1c87e" providerId="ADAL" clId="{A96C4CE8-18B1-4EE6-9562-E006A0EB48C6}" dt="2023-02-13T10:56:31.011" v="1760" actId="1076"/>
          <ac:picMkLst>
            <pc:docMk/>
            <pc:sldMk cId="1133897683" sldId="334"/>
            <ac:picMk id="12" creationId="{106E4CA4-C7A4-AD34-6318-702BD35CEBAF}"/>
          </ac:picMkLst>
        </pc:picChg>
        <pc:picChg chg="del mod">
          <ac:chgData name="韩景晔" userId="ded93679-235b-4e45-a11d-faf34fb1c87e" providerId="ADAL" clId="{A96C4CE8-18B1-4EE6-9562-E006A0EB48C6}" dt="2023-02-13T10:31:50.304" v="1412" actId="478"/>
          <ac:picMkLst>
            <pc:docMk/>
            <pc:sldMk cId="1133897683" sldId="334"/>
            <ac:picMk id="15" creationId="{8931AE4A-9DF3-B2C0-B4EA-A98A01A59E5B}"/>
          </ac:picMkLst>
        </pc:picChg>
        <pc:picChg chg="mod modCrop">
          <ac:chgData name="韩景晔" userId="ded93679-235b-4e45-a11d-faf34fb1c87e" providerId="ADAL" clId="{A96C4CE8-18B1-4EE6-9562-E006A0EB48C6}" dt="2023-02-11T23:03:51.497" v="493" actId="1076"/>
          <ac:picMkLst>
            <pc:docMk/>
            <pc:sldMk cId="1133897683" sldId="334"/>
            <ac:picMk id="20" creationId="{9A823E2A-1354-2F0F-227A-CDEE3B3558F7}"/>
          </ac:picMkLst>
        </pc:picChg>
        <pc:picChg chg="mod modCrop">
          <ac:chgData name="韩景晔" userId="ded93679-235b-4e45-a11d-faf34fb1c87e" providerId="ADAL" clId="{A96C4CE8-18B1-4EE6-9562-E006A0EB48C6}" dt="2023-02-13T10:56:31.011" v="1760" actId="1076"/>
          <ac:picMkLst>
            <pc:docMk/>
            <pc:sldMk cId="1133897683" sldId="334"/>
            <ac:picMk id="22" creationId="{1DC8BB85-19D2-DE7C-D211-BF6AC2835A67}"/>
          </ac:picMkLst>
        </pc:picChg>
        <pc:cxnChg chg="mod">
          <ac:chgData name="韩景晔" userId="ded93679-235b-4e45-a11d-faf34fb1c87e" providerId="ADAL" clId="{A96C4CE8-18B1-4EE6-9562-E006A0EB48C6}" dt="2023-02-13T10:31:48.025" v="1411"/>
          <ac:cxnSpMkLst>
            <pc:docMk/>
            <pc:sldMk cId="1133897683" sldId="334"/>
            <ac:cxnSpMk id="16" creationId="{B6A712D6-FBCF-7CC7-1789-465ADCB9BE8F}"/>
          </ac:cxnSpMkLst>
        </pc:cxnChg>
        <pc:cxnChg chg="mod">
          <ac:chgData name="韩景晔" userId="ded93679-235b-4e45-a11d-faf34fb1c87e" providerId="ADAL" clId="{A96C4CE8-18B1-4EE6-9562-E006A0EB48C6}" dt="2023-02-13T10:31:48.025" v="1411"/>
          <ac:cxnSpMkLst>
            <pc:docMk/>
            <pc:sldMk cId="1133897683" sldId="334"/>
            <ac:cxnSpMk id="17" creationId="{CC81D3BA-0A53-95FD-D431-80D1640B985D}"/>
          </ac:cxnSpMkLst>
        </pc:cxnChg>
        <pc:cxnChg chg="mod">
          <ac:chgData name="韩景晔" userId="ded93679-235b-4e45-a11d-faf34fb1c87e" providerId="ADAL" clId="{A96C4CE8-18B1-4EE6-9562-E006A0EB48C6}" dt="2023-02-13T10:31:48.025" v="1411"/>
          <ac:cxnSpMkLst>
            <pc:docMk/>
            <pc:sldMk cId="1133897683" sldId="334"/>
            <ac:cxnSpMk id="19" creationId="{E861A2B8-27BE-A75B-BF0A-7AEBACC9AD17}"/>
          </ac:cxnSpMkLst>
        </pc:cxnChg>
      </pc:sldChg>
      <pc:sldChg chg="addSp delSp modSp mod addAnim delAnim modAnim modNotesTx">
        <pc:chgData name="韩景晔" userId="ded93679-235b-4e45-a11d-faf34fb1c87e" providerId="ADAL" clId="{A96C4CE8-18B1-4EE6-9562-E006A0EB48C6}" dt="2023-02-13T22:35:20.962" v="4248" actId="20577"/>
        <pc:sldMkLst>
          <pc:docMk/>
          <pc:sldMk cId="3711206805" sldId="335"/>
        </pc:sldMkLst>
        <pc:spChg chg="add del mod">
          <ac:chgData name="韩景晔" userId="ded93679-235b-4e45-a11d-faf34fb1c87e" providerId="ADAL" clId="{A96C4CE8-18B1-4EE6-9562-E006A0EB48C6}" dt="2023-02-13T10:59:25.681" v="1791" actId="478"/>
          <ac:spMkLst>
            <pc:docMk/>
            <pc:sldMk cId="3711206805" sldId="335"/>
            <ac:spMk id="2" creationId="{18BFDA9B-20EA-554B-854B-5BC5FF4F76BF}"/>
          </ac:spMkLst>
        </pc:spChg>
        <pc:spChg chg="del">
          <ac:chgData name="韩景晔" userId="ded93679-235b-4e45-a11d-faf34fb1c87e" providerId="ADAL" clId="{A96C4CE8-18B1-4EE6-9562-E006A0EB48C6}" dt="2023-02-11T14:01:47.174" v="9" actId="478"/>
          <ac:spMkLst>
            <pc:docMk/>
            <pc:sldMk cId="3711206805" sldId="335"/>
            <ac:spMk id="2" creationId="{C9497082-0F90-82A3-8167-D51B0D899104}"/>
          </ac:spMkLst>
        </pc:spChg>
        <pc:spChg chg="add mod">
          <ac:chgData name="韩景晔" userId="ded93679-235b-4e45-a11d-faf34fb1c87e" providerId="ADAL" clId="{A96C4CE8-18B1-4EE6-9562-E006A0EB48C6}" dt="2023-02-13T16:53:01.729" v="3266" actId="1076"/>
          <ac:spMkLst>
            <pc:docMk/>
            <pc:sldMk cId="3711206805" sldId="335"/>
            <ac:spMk id="3" creationId="{B0A29410-4622-5FBC-2809-A4EC11FD68FA}"/>
          </ac:spMkLst>
        </pc:spChg>
        <pc:spChg chg="del">
          <ac:chgData name="韩景晔" userId="ded93679-235b-4e45-a11d-faf34fb1c87e" providerId="ADAL" clId="{A96C4CE8-18B1-4EE6-9562-E006A0EB48C6}" dt="2023-02-11T14:01:45.038" v="8" actId="478"/>
          <ac:spMkLst>
            <pc:docMk/>
            <pc:sldMk cId="3711206805" sldId="335"/>
            <ac:spMk id="3" creationId="{E9495C90-FEB9-C190-B0DB-3109E5D04E89}"/>
          </ac:spMkLst>
        </pc:spChg>
        <pc:spChg chg="del mod">
          <ac:chgData name="韩景晔" userId="ded93679-235b-4e45-a11d-faf34fb1c87e" providerId="ADAL" clId="{A96C4CE8-18B1-4EE6-9562-E006A0EB48C6}" dt="2023-02-11T14:46:17.462" v="131" actId="478"/>
          <ac:spMkLst>
            <pc:docMk/>
            <pc:sldMk cId="3711206805" sldId="335"/>
            <ac:spMk id="4" creationId="{23717AF8-360A-365C-AE46-EEE73D77DCB3}"/>
          </ac:spMkLst>
        </pc:spChg>
        <pc:spChg chg="del mod">
          <ac:chgData name="韩景晔" userId="ded93679-235b-4e45-a11d-faf34fb1c87e" providerId="ADAL" clId="{A96C4CE8-18B1-4EE6-9562-E006A0EB48C6}" dt="2023-02-11T14:17:00.791" v="70" actId="478"/>
          <ac:spMkLst>
            <pc:docMk/>
            <pc:sldMk cId="3711206805" sldId="335"/>
            <ac:spMk id="8" creationId="{5A38FF48-3A65-D11D-79F6-9410CCE5F654}"/>
          </ac:spMkLst>
        </pc:spChg>
        <pc:spChg chg="add del mod">
          <ac:chgData name="韩景晔" userId="ded93679-235b-4e45-a11d-faf34fb1c87e" providerId="ADAL" clId="{A96C4CE8-18B1-4EE6-9562-E006A0EB48C6}" dt="2023-02-13T17:06:43.874" v="3305" actId="478"/>
          <ac:spMkLst>
            <pc:docMk/>
            <pc:sldMk cId="3711206805" sldId="335"/>
            <ac:spMk id="9" creationId="{29297977-0A87-646B-0F77-4952EAD595BC}"/>
          </ac:spMkLst>
        </pc:spChg>
        <pc:spChg chg="del mod">
          <ac:chgData name="韩景晔" userId="ded93679-235b-4e45-a11d-faf34fb1c87e" providerId="ADAL" clId="{A96C4CE8-18B1-4EE6-9562-E006A0EB48C6}" dt="2023-02-11T14:19:36.011" v="82" actId="478"/>
          <ac:spMkLst>
            <pc:docMk/>
            <pc:sldMk cId="3711206805" sldId="335"/>
            <ac:spMk id="9" creationId="{DE385A19-46F4-8937-FEA9-91EF78886774}"/>
          </ac:spMkLst>
        </pc:spChg>
        <pc:spChg chg="add del mod">
          <ac:chgData name="韩景晔" userId="ded93679-235b-4e45-a11d-faf34fb1c87e" providerId="ADAL" clId="{A96C4CE8-18B1-4EE6-9562-E006A0EB48C6}" dt="2023-02-12T15:19:02.294" v="832"/>
          <ac:spMkLst>
            <pc:docMk/>
            <pc:sldMk cId="3711206805" sldId="335"/>
            <ac:spMk id="10" creationId="{538496A5-4DCD-F748-F632-B1D5E66E0572}"/>
          </ac:spMkLst>
        </pc:spChg>
        <pc:spChg chg="del">
          <ac:chgData name="韩景晔" userId="ded93679-235b-4e45-a11d-faf34fb1c87e" providerId="ADAL" clId="{A96C4CE8-18B1-4EE6-9562-E006A0EB48C6}" dt="2023-02-11T14:16:59.386" v="69" actId="478"/>
          <ac:spMkLst>
            <pc:docMk/>
            <pc:sldMk cId="3711206805" sldId="335"/>
            <ac:spMk id="10" creationId="{C5DE8B41-792F-674B-4C7E-8D4B159A3889}"/>
          </ac:spMkLst>
        </pc:spChg>
        <pc:spChg chg="del mod">
          <ac:chgData name="韩景晔" userId="ded93679-235b-4e45-a11d-faf34fb1c87e" providerId="ADAL" clId="{A96C4CE8-18B1-4EE6-9562-E006A0EB48C6}" dt="2023-02-11T14:17:03.194" v="71" actId="478"/>
          <ac:spMkLst>
            <pc:docMk/>
            <pc:sldMk cId="3711206805" sldId="335"/>
            <ac:spMk id="11" creationId="{084B7493-7C26-20E3-B7EB-86B403120539}"/>
          </ac:spMkLst>
        </pc:spChg>
        <pc:spChg chg="add del mod">
          <ac:chgData name="韩景晔" userId="ded93679-235b-4e45-a11d-faf34fb1c87e" providerId="ADAL" clId="{A96C4CE8-18B1-4EE6-9562-E006A0EB48C6}" dt="2023-02-12T15:19:02.294" v="832"/>
          <ac:spMkLst>
            <pc:docMk/>
            <pc:sldMk cId="3711206805" sldId="335"/>
            <ac:spMk id="11" creationId="{F7CEEB32-C492-0FA7-D49A-D9A302B9ABDF}"/>
          </ac:spMkLst>
        </pc:spChg>
        <pc:spChg chg="add del mod">
          <ac:chgData name="韩景晔" userId="ded93679-235b-4e45-a11d-faf34fb1c87e" providerId="ADAL" clId="{A96C4CE8-18B1-4EE6-9562-E006A0EB48C6}" dt="2023-02-13T16:52:49.498" v="3261" actId="478"/>
          <ac:spMkLst>
            <pc:docMk/>
            <pc:sldMk cId="3711206805" sldId="335"/>
            <ac:spMk id="12" creationId="{C4F833E2-973F-14BF-409C-51A4FD7924CF}"/>
          </ac:spMkLst>
        </pc:spChg>
        <pc:spChg chg="del mod">
          <ac:chgData name="韩景晔" userId="ded93679-235b-4e45-a11d-faf34fb1c87e" providerId="ADAL" clId="{A96C4CE8-18B1-4EE6-9562-E006A0EB48C6}" dt="2023-02-11T14:04:40.703" v="10" actId="478"/>
          <ac:spMkLst>
            <pc:docMk/>
            <pc:sldMk cId="3711206805" sldId="335"/>
            <ac:spMk id="14" creationId="{63C9AB38-74CC-4918-C63E-C473564F86CD}"/>
          </ac:spMkLst>
        </pc:spChg>
        <pc:spChg chg="add mod">
          <ac:chgData name="韩景晔" userId="ded93679-235b-4e45-a11d-faf34fb1c87e" providerId="ADAL" clId="{A96C4CE8-18B1-4EE6-9562-E006A0EB48C6}" dt="2023-02-13T17:08:40.488" v="3352"/>
          <ac:spMkLst>
            <pc:docMk/>
            <pc:sldMk cId="3711206805" sldId="335"/>
            <ac:spMk id="18" creationId="{B38C7193-D15F-4B76-8987-F0B5A148E035}"/>
          </ac:spMkLst>
        </pc:spChg>
        <pc:spChg chg="del mod">
          <ac:chgData name="韩景晔" userId="ded93679-235b-4e45-a11d-faf34fb1c87e" providerId="ADAL" clId="{A96C4CE8-18B1-4EE6-9562-E006A0EB48C6}" dt="2023-02-11T14:04:46.206" v="12" actId="478"/>
          <ac:spMkLst>
            <pc:docMk/>
            <pc:sldMk cId="3711206805" sldId="335"/>
            <ac:spMk id="19" creationId="{143CE516-C8A0-F2DA-DC21-3A396508B11B}"/>
          </ac:spMkLst>
        </pc:spChg>
        <pc:spChg chg="add mod">
          <ac:chgData name="韩景晔" userId="ded93679-235b-4e45-a11d-faf34fb1c87e" providerId="ADAL" clId="{A96C4CE8-18B1-4EE6-9562-E006A0EB48C6}" dt="2023-02-13T20:30:48.667" v="3770" actId="1076"/>
          <ac:spMkLst>
            <pc:docMk/>
            <pc:sldMk cId="3711206805" sldId="335"/>
            <ac:spMk id="19" creationId="{1FD90C3B-8A3B-F4F5-9767-1600F953938A}"/>
          </ac:spMkLst>
        </pc:spChg>
        <pc:spChg chg="mod">
          <ac:chgData name="韩景晔" userId="ded93679-235b-4e45-a11d-faf34fb1c87e" providerId="ADAL" clId="{A96C4CE8-18B1-4EE6-9562-E006A0EB48C6}" dt="2023-02-12T15:19:01.465" v="831"/>
          <ac:spMkLst>
            <pc:docMk/>
            <pc:sldMk cId="3711206805" sldId="335"/>
            <ac:spMk id="19" creationId="{CDDECC3B-486F-28A2-83AD-12BE3AF2C045}"/>
          </ac:spMkLst>
        </pc:spChg>
        <pc:spChg chg="mod">
          <ac:chgData name="韩景晔" userId="ded93679-235b-4e45-a11d-faf34fb1c87e" providerId="ADAL" clId="{A96C4CE8-18B1-4EE6-9562-E006A0EB48C6}" dt="2023-02-12T15:19:01.465" v="831"/>
          <ac:spMkLst>
            <pc:docMk/>
            <pc:sldMk cId="3711206805" sldId="335"/>
            <ac:spMk id="20" creationId="{0518CBCF-4C3F-CA58-4191-C369F37DD4C4}"/>
          </ac:spMkLst>
        </pc:spChg>
        <pc:spChg chg="add mod">
          <ac:chgData name="韩景晔" userId="ded93679-235b-4e45-a11d-faf34fb1c87e" providerId="ADAL" clId="{A96C4CE8-18B1-4EE6-9562-E006A0EB48C6}" dt="2023-02-13T20:30:57.339" v="3773" actId="20577"/>
          <ac:spMkLst>
            <pc:docMk/>
            <pc:sldMk cId="3711206805" sldId="335"/>
            <ac:spMk id="20" creationId="{3F6AAA18-E180-DE41-EB1A-16D0E2B8C17F}"/>
          </ac:spMkLst>
        </pc:spChg>
        <pc:spChg chg="del">
          <ac:chgData name="韩景晔" userId="ded93679-235b-4e45-a11d-faf34fb1c87e" providerId="ADAL" clId="{A96C4CE8-18B1-4EE6-9562-E006A0EB48C6}" dt="2023-02-11T14:04:43.882" v="11" actId="478"/>
          <ac:spMkLst>
            <pc:docMk/>
            <pc:sldMk cId="3711206805" sldId="335"/>
            <ac:spMk id="20" creationId="{F93FB856-C094-D36F-8D0D-B6F6C1BD2E75}"/>
          </ac:spMkLst>
        </pc:spChg>
        <pc:spChg chg="mod">
          <ac:chgData name="韩景晔" userId="ded93679-235b-4e45-a11d-faf34fb1c87e" providerId="ADAL" clId="{A96C4CE8-18B1-4EE6-9562-E006A0EB48C6}" dt="2023-02-12T15:19:01.465" v="831"/>
          <ac:spMkLst>
            <pc:docMk/>
            <pc:sldMk cId="3711206805" sldId="335"/>
            <ac:spMk id="21" creationId="{46E4A199-B09D-7083-73BD-4A9351DDE4B0}"/>
          </ac:spMkLst>
        </pc:spChg>
        <pc:spChg chg="add mod">
          <ac:chgData name="韩景晔" userId="ded93679-235b-4e45-a11d-faf34fb1c87e" providerId="ADAL" clId="{A96C4CE8-18B1-4EE6-9562-E006A0EB48C6}" dt="2023-02-13T20:34:36.935" v="3782" actId="164"/>
          <ac:spMkLst>
            <pc:docMk/>
            <pc:sldMk cId="3711206805" sldId="335"/>
            <ac:spMk id="21" creationId="{98823FFC-E404-3599-F8A8-EA0C334FD3DA}"/>
          </ac:spMkLst>
        </pc:spChg>
        <pc:spChg chg="del mod">
          <ac:chgData name="韩景晔" userId="ded93679-235b-4e45-a11d-faf34fb1c87e" providerId="ADAL" clId="{A96C4CE8-18B1-4EE6-9562-E006A0EB48C6}" dt="2023-02-11T14:01:34.398" v="7" actId="478"/>
          <ac:spMkLst>
            <pc:docMk/>
            <pc:sldMk cId="3711206805" sldId="335"/>
            <ac:spMk id="21" creationId="{A538A5E8-6326-4433-02A5-67965A28AC24}"/>
          </ac:spMkLst>
        </pc:spChg>
        <pc:spChg chg="mod">
          <ac:chgData name="韩景晔" userId="ded93679-235b-4e45-a11d-faf34fb1c87e" providerId="ADAL" clId="{A96C4CE8-18B1-4EE6-9562-E006A0EB48C6}" dt="2023-02-11T14:09:03.949" v="49" actId="1035"/>
          <ac:spMkLst>
            <pc:docMk/>
            <pc:sldMk cId="3711206805" sldId="335"/>
            <ac:spMk id="22" creationId="{0E0D72A3-F835-2451-653D-766696272A95}"/>
          </ac:spMkLst>
        </pc:spChg>
        <pc:spChg chg="mod">
          <ac:chgData name="韩景晔" userId="ded93679-235b-4e45-a11d-faf34fb1c87e" providerId="ADAL" clId="{A96C4CE8-18B1-4EE6-9562-E006A0EB48C6}" dt="2023-02-13T16:51:34.131" v="3251" actId="6549"/>
          <ac:spMkLst>
            <pc:docMk/>
            <pc:sldMk cId="3711206805" sldId="335"/>
            <ac:spMk id="23" creationId="{C473712F-1ECE-3793-F249-21E60DEBFE15}"/>
          </ac:spMkLst>
        </pc:spChg>
        <pc:spChg chg="mod">
          <ac:chgData name="韩景晔" userId="ded93679-235b-4e45-a11d-faf34fb1c87e" providerId="ADAL" clId="{A96C4CE8-18B1-4EE6-9562-E006A0EB48C6}" dt="2023-02-11T14:45:38.173" v="120" actId="1076"/>
          <ac:spMkLst>
            <pc:docMk/>
            <pc:sldMk cId="3711206805" sldId="335"/>
            <ac:spMk id="24" creationId="{C0D1DB89-C44C-BA96-A3B1-3A70136492C9}"/>
          </ac:spMkLst>
        </pc:spChg>
        <pc:spChg chg="add del mod">
          <ac:chgData name="韩景晔" userId="ded93679-235b-4e45-a11d-faf34fb1c87e" providerId="ADAL" clId="{A96C4CE8-18B1-4EE6-9562-E006A0EB48C6}" dt="2023-02-13T16:52:49.498" v="3261" actId="478"/>
          <ac:spMkLst>
            <pc:docMk/>
            <pc:sldMk cId="3711206805" sldId="335"/>
            <ac:spMk id="25" creationId="{328B7949-4D07-DBBF-5824-AD1421865684}"/>
          </ac:spMkLst>
        </pc:spChg>
        <pc:spChg chg="mod">
          <ac:chgData name="韩景晔" userId="ded93679-235b-4e45-a11d-faf34fb1c87e" providerId="ADAL" clId="{A96C4CE8-18B1-4EE6-9562-E006A0EB48C6}" dt="2023-02-12T15:19:01.465" v="831"/>
          <ac:spMkLst>
            <pc:docMk/>
            <pc:sldMk cId="3711206805" sldId="335"/>
            <ac:spMk id="27" creationId="{990F08E3-A4CD-9CD3-567E-340792BE2EA3}"/>
          </ac:spMkLst>
        </pc:spChg>
        <pc:spChg chg="add mod">
          <ac:chgData name="韩景晔" userId="ded93679-235b-4e45-a11d-faf34fb1c87e" providerId="ADAL" clId="{A96C4CE8-18B1-4EE6-9562-E006A0EB48C6}" dt="2023-02-13T20:34:44.888" v="3783" actId="164"/>
          <ac:spMkLst>
            <pc:docMk/>
            <pc:sldMk cId="3711206805" sldId="335"/>
            <ac:spMk id="27" creationId="{9C5D966A-03E7-BD75-D31A-57E099DFF9B0}"/>
          </ac:spMkLst>
        </pc:spChg>
        <pc:spChg chg="add del mod">
          <ac:chgData name="韩景晔" userId="ded93679-235b-4e45-a11d-faf34fb1c87e" providerId="ADAL" clId="{A96C4CE8-18B1-4EE6-9562-E006A0EB48C6}" dt="2023-02-11T14:08:36.874" v="29" actId="1036"/>
          <ac:spMkLst>
            <pc:docMk/>
            <pc:sldMk cId="3711206805" sldId="335"/>
            <ac:spMk id="31" creationId="{6C23E74F-7D17-A9CE-F598-6CAF9C6EF2FE}"/>
          </ac:spMkLst>
        </pc:spChg>
        <pc:spChg chg="mod">
          <ac:chgData name="韩景晔" userId="ded93679-235b-4e45-a11d-faf34fb1c87e" providerId="ADAL" clId="{A96C4CE8-18B1-4EE6-9562-E006A0EB48C6}" dt="2023-02-13T17:05:44.710" v="3274" actId="1076"/>
          <ac:spMkLst>
            <pc:docMk/>
            <pc:sldMk cId="3711206805" sldId="335"/>
            <ac:spMk id="33" creationId="{22F064A2-6707-9A39-FFDB-CACAD07F36BE}"/>
          </ac:spMkLst>
        </pc:spChg>
        <pc:spChg chg="mod">
          <ac:chgData name="韩景晔" userId="ded93679-235b-4e45-a11d-faf34fb1c87e" providerId="ADAL" clId="{A96C4CE8-18B1-4EE6-9562-E006A0EB48C6}" dt="2023-02-13T17:09:37.426" v="3354" actId="1076"/>
          <ac:spMkLst>
            <pc:docMk/>
            <pc:sldMk cId="3711206805" sldId="335"/>
            <ac:spMk id="34" creationId="{5D36D554-23F0-E409-6AFE-D78B9D5BB9F0}"/>
          </ac:spMkLst>
        </pc:spChg>
        <pc:spChg chg="mod">
          <ac:chgData name="韩景晔" userId="ded93679-235b-4e45-a11d-faf34fb1c87e" providerId="ADAL" clId="{A96C4CE8-18B1-4EE6-9562-E006A0EB48C6}" dt="2023-02-13T15:35:50.344" v="3188" actId="6549"/>
          <ac:spMkLst>
            <pc:docMk/>
            <pc:sldMk cId="3711206805" sldId="335"/>
            <ac:spMk id="39" creationId="{452CA1FC-257F-2AA2-E95B-EE14B0F2D37C}"/>
          </ac:spMkLst>
        </pc:spChg>
        <pc:spChg chg="mod">
          <ac:chgData name="韩景晔" userId="ded93679-235b-4e45-a11d-faf34fb1c87e" providerId="ADAL" clId="{A96C4CE8-18B1-4EE6-9562-E006A0EB48C6}" dt="2023-02-11T14:17:54.910" v="80" actId="1076"/>
          <ac:spMkLst>
            <pc:docMk/>
            <pc:sldMk cId="3711206805" sldId="335"/>
            <ac:spMk id="40" creationId="{DB118C91-F5C6-3E6F-7E34-1BE9B24078E2}"/>
          </ac:spMkLst>
        </pc:spChg>
        <pc:spChg chg="mod">
          <ac:chgData name="韩景晔" userId="ded93679-235b-4e45-a11d-faf34fb1c87e" providerId="ADAL" clId="{A96C4CE8-18B1-4EE6-9562-E006A0EB48C6}" dt="2023-02-12T15:19:01.465" v="831"/>
          <ac:spMkLst>
            <pc:docMk/>
            <pc:sldMk cId="3711206805" sldId="335"/>
            <ac:spMk id="43" creationId="{D8B9AC15-A446-0DEE-6C49-2754F5F926D1}"/>
          </ac:spMkLst>
        </pc:spChg>
        <pc:spChg chg="mod">
          <ac:chgData name="韩景晔" userId="ded93679-235b-4e45-a11d-faf34fb1c87e" providerId="ADAL" clId="{A96C4CE8-18B1-4EE6-9562-E006A0EB48C6}" dt="2023-02-13T20:34:36.935" v="3782" actId="164"/>
          <ac:spMkLst>
            <pc:docMk/>
            <pc:sldMk cId="3711206805" sldId="335"/>
            <ac:spMk id="45" creationId="{9456A860-660B-63FE-F270-E781A2E8B035}"/>
          </ac:spMkLst>
        </pc:spChg>
        <pc:spChg chg="add del mod">
          <ac:chgData name="韩景晔" userId="ded93679-235b-4e45-a11d-faf34fb1c87e" providerId="ADAL" clId="{A96C4CE8-18B1-4EE6-9562-E006A0EB48C6}" dt="2023-02-13T16:52:49.498" v="3261" actId="478"/>
          <ac:spMkLst>
            <pc:docMk/>
            <pc:sldMk cId="3711206805" sldId="335"/>
            <ac:spMk id="46" creationId="{835787F5-B759-4EDD-B34B-31262B918B6E}"/>
          </ac:spMkLst>
        </pc:spChg>
        <pc:spChg chg="mod">
          <ac:chgData name="韩景晔" userId="ded93679-235b-4e45-a11d-faf34fb1c87e" providerId="ADAL" clId="{A96C4CE8-18B1-4EE6-9562-E006A0EB48C6}" dt="2023-02-13T17:05:44.710" v="3274" actId="1076"/>
          <ac:spMkLst>
            <pc:docMk/>
            <pc:sldMk cId="3711206805" sldId="335"/>
            <ac:spMk id="47" creationId="{F88BCFF4-37C1-8070-B1F8-4F070103CD4B}"/>
          </ac:spMkLst>
        </pc:spChg>
        <pc:spChg chg="mod">
          <ac:chgData name="韩景晔" userId="ded93679-235b-4e45-a11d-faf34fb1c87e" providerId="ADAL" clId="{A96C4CE8-18B1-4EE6-9562-E006A0EB48C6}" dt="2023-02-12T15:19:01.465" v="831"/>
          <ac:spMkLst>
            <pc:docMk/>
            <pc:sldMk cId="3711206805" sldId="335"/>
            <ac:spMk id="48" creationId="{AF391501-CCFF-A132-9886-E44D9CA3E43C}"/>
          </ac:spMkLst>
        </pc:spChg>
        <pc:spChg chg="add del mod">
          <ac:chgData name="韩景晔" userId="ded93679-235b-4e45-a11d-faf34fb1c87e" providerId="ADAL" clId="{A96C4CE8-18B1-4EE6-9562-E006A0EB48C6}" dt="2023-02-12T15:19:02.294" v="832"/>
          <ac:spMkLst>
            <pc:docMk/>
            <pc:sldMk cId="3711206805" sldId="335"/>
            <ac:spMk id="49" creationId="{44252B22-464B-235B-ADC2-B92D34EB370C}"/>
          </ac:spMkLst>
        </pc:spChg>
        <pc:spChg chg="add del mod">
          <ac:chgData name="韩景晔" userId="ded93679-235b-4e45-a11d-faf34fb1c87e" providerId="ADAL" clId="{A96C4CE8-18B1-4EE6-9562-E006A0EB48C6}" dt="2023-02-12T15:19:02.294" v="832"/>
          <ac:spMkLst>
            <pc:docMk/>
            <pc:sldMk cId="3711206805" sldId="335"/>
            <ac:spMk id="50" creationId="{CB516BE5-C39E-9EA7-1033-3E86A896021A}"/>
          </ac:spMkLst>
        </pc:spChg>
        <pc:spChg chg="add del mod">
          <ac:chgData name="韩景晔" userId="ded93679-235b-4e45-a11d-faf34fb1c87e" providerId="ADAL" clId="{A96C4CE8-18B1-4EE6-9562-E006A0EB48C6}" dt="2023-02-12T15:19:02.294" v="832"/>
          <ac:spMkLst>
            <pc:docMk/>
            <pc:sldMk cId="3711206805" sldId="335"/>
            <ac:spMk id="51" creationId="{D78C3436-9159-4E5E-E19E-D1A00B713D2B}"/>
          </ac:spMkLst>
        </pc:spChg>
        <pc:spChg chg="add del mod">
          <ac:chgData name="韩景晔" userId="ded93679-235b-4e45-a11d-faf34fb1c87e" providerId="ADAL" clId="{A96C4CE8-18B1-4EE6-9562-E006A0EB48C6}" dt="2023-02-12T15:19:02.294" v="832"/>
          <ac:spMkLst>
            <pc:docMk/>
            <pc:sldMk cId="3711206805" sldId="335"/>
            <ac:spMk id="52" creationId="{E835418B-78F0-98C0-6C63-D8CB5593D1E9}"/>
          </ac:spMkLst>
        </pc:spChg>
        <pc:spChg chg="add del mod">
          <ac:chgData name="韩景晔" userId="ded93679-235b-4e45-a11d-faf34fb1c87e" providerId="ADAL" clId="{A96C4CE8-18B1-4EE6-9562-E006A0EB48C6}" dt="2023-02-12T15:19:02.294" v="832"/>
          <ac:spMkLst>
            <pc:docMk/>
            <pc:sldMk cId="3711206805" sldId="335"/>
            <ac:spMk id="53" creationId="{4E50C4BC-8682-A69E-1949-EB2D29B61A81}"/>
          </ac:spMkLst>
        </pc:spChg>
        <pc:spChg chg="add del mod">
          <ac:chgData name="韩景晔" userId="ded93679-235b-4e45-a11d-faf34fb1c87e" providerId="ADAL" clId="{A96C4CE8-18B1-4EE6-9562-E006A0EB48C6}" dt="2023-02-12T15:19:05.440" v="834"/>
          <ac:spMkLst>
            <pc:docMk/>
            <pc:sldMk cId="3711206805" sldId="335"/>
            <ac:spMk id="54" creationId="{91C90603-A725-08D5-591E-2C5835F574C7}"/>
          </ac:spMkLst>
        </pc:spChg>
        <pc:grpChg chg="add del mod">
          <ac:chgData name="韩景晔" userId="ded93679-235b-4e45-a11d-faf34fb1c87e" providerId="ADAL" clId="{A96C4CE8-18B1-4EE6-9562-E006A0EB48C6}" dt="2023-02-12T15:19:02.294" v="832"/>
          <ac:grpSpMkLst>
            <pc:docMk/>
            <pc:sldMk cId="3711206805" sldId="335"/>
            <ac:grpSpMk id="14" creationId="{1DBE8551-50D3-857E-3CEE-5CE6ED29DF58}"/>
          </ac:grpSpMkLst>
        </pc:grpChg>
        <pc:grpChg chg="add del mod">
          <ac:chgData name="韩景晔" userId="ded93679-235b-4e45-a11d-faf34fb1c87e" providerId="ADAL" clId="{A96C4CE8-18B1-4EE6-9562-E006A0EB48C6}" dt="2023-02-12T15:19:02.294" v="832"/>
          <ac:grpSpMkLst>
            <pc:docMk/>
            <pc:sldMk cId="3711206805" sldId="335"/>
            <ac:grpSpMk id="35" creationId="{13AB8C3A-A18A-DB75-D250-F3A7A61F87BC}"/>
          </ac:grpSpMkLst>
        </pc:grpChg>
        <pc:grpChg chg="add mod">
          <ac:chgData name="韩景晔" userId="ded93679-235b-4e45-a11d-faf34fb1c87e" providerId="ADAL" clId="{A96C4CE8-18B1-4EE6-9562-E006A0EB48C6}" dt="2023-02-13T20:34:36.935" v="3782" actId="164"/>
          <ac:grpSpMkLst>
            <pc:docMk/>
            <pc:sldMk cId="3711206805" sldId="335"/>
            <ac:grpSpMk id="35" creationId="{FAE92257-4B0B-ED93-822A-71D54C32A750}"/>
          </ac:grpSpMkLst>
        </pc:grpChg>
        <pc:grpChg chg="add mod">
          <ac:chgData name="韩景晔" userId="ded93679-235b-4e45-a11d-faf34fb1c87e" providerId="ADAL" clId="{A96C4CE8-18B1-4EE6-9562-E006A0EB48C6}" dt="2023-02-13T21:03:30.879" v="4030" actId="14100"/>
          <ac:grpSpMkLst>
            <pc:docMk/>
            <pc:sldMk cId="3711206805" sldId="335"/>
            <ac:grpSpMk id="36" creationId="{D00AF804-A05C-BD15-36DA-68105162CC05}"/>
          </ac:grpSpMkLst>
        </pc:grpChg>
        <pc:grpChg chg="del mod">
          <ac:chgData name="韩景晔" userId="ded93679-235b-4e45-a11d-faf34fb1c87e" providerId="ADAL" clId="{A96C4CE8-18B1-4EE6-9562-E006A0EB48C6}" dt="2023-02-13T16:52:51.287" v="3262" actId="478"/>
          <ac:grpSpMkLst>
            <pc:docMk/>
            <pc:sldMk cId="3711206805" sldId="335"/>
            <ac:grpSpMk id="42" creationId="{76D492A7-34F0-2C0E-47E1-6965AF61006D}"/>
          </ac:grpSpMkLst>
        </pc:grpChg>
        <pc:grpChg chg="mod">
          <ac:chgData name="韩景晔" userId="ded93679-235b-4e45-a11d-faf34fb1c87e" providerId="ADAL" clId="{A96C4CE8-18B1-4EE6-9562-E006A0EB48C6}" dt="2023-02-13T20:34:36.935" v="3782" actId="164"/>
          <ac:grpSpMkLst>
            <pc:docMk/>
            <pc:sldMk cId="3711206805" sldId="335"/>
            <ac:grpSpMk id="44" creationId="{2CB61317-E820-704E-3CCD-D4FC6111EC80}"/>
          </ac:grpSpMkLst>
        </pc:grpChg>
        <pc:picChg chg="add del mod">
          <ac:chgData name="韩景晔" userId="ded93679-235b-4e45-a11d-faf34fb1c87e" providerId="ADAL" clId="{A96C4CE8-18B1-4EE6-9562-E006A0EB48C6}" dt="2023-02-12T15:19:02.294" v="832"/>
          <ac:picMkLst>
            <pc:docMk/>
            <pc:sldMk cId="3711206805" sldId="335"/>
            <ac:picMk id="3" creationId="{E5A907EA-2DCD-8C0B-4EAC-C7E3AA3D0ABF}"/>
          </ac:picMkLst>
        </pc:picChg>
        <pc:picChg chg="add del mod">
          <ac:chgData name="韩景晔" userId="ded93679-235b-4e45-a11d-faf34fb1c87e" providerId="ADAL" clId="{A96C4CE8-18B1-4EE6-9562-E006A0EB48C6}" dt="2023-02-12T15:19:02.294" v="832"/>
          <ac:picMkLst>
            <pc:docMk/>
            <pc:sldMk cId="3711206805" sldId="335"/>
            <ac:picMk id="4" creationId="{907188F0-DB66-B9B7-EA2A-BEF32C6DB131}"/>
          </ac:picMkLst>
        </pc:picChg>
        <pc:picChg chg="add del mod">
          <ac:chgData name="韩景晔" userId="ded93679-235b-4e45-a11d-faf34fb1c87e" providerId="ADAL" clId="{A96C4CE8-18B1-4EE6-9562-E006A0EB48C6}" dt="2023-02-13T16:51:32.514" v="3249"/>
          <ac:picMkLst>
            <pc:docMk/>
            <pc:sldMk cId="3711206805" sldId="335"/>
            <ac:picMk id="4" creationId="{A938B8A6-1AF2-EBB1-C6D2-A758929BC2C5}"/>
          </ac:picMkLst>
        </pc:picChg>
        <pc:picChg chg="mod">
          <ac:chgData name="韩景晔" userId="ded93679-235b-4e45-a11d-faf34fb1c87e" providerId="ADAL" clId="{A96C4CE8-18B1-4EE6-9562-E006A0EB48C6}" dt="2023-02-13T20:34:44.888" v="3783" actId="164"/>
          <ac:picMkLst>
            <pc:docMk/>
            <pc:sldMk cId="3711206805" sldId="335"/>
            <ac:picMk id="5" creationId="{2A60B09B-028E-B8DA-A4C7-E462DC4EEF43}"/>
          </ac:picMkLst>
        </pc:picChg>
        <pc:picChg chg="mod">
          <ac:chgData name="韩景晔" userId="ded93679-235b-4e45-a11d-faf34fb1c87e" providerId="ADAL" clId="{A96C4CE8-18B1-4EE6-9562-E006A0EB48C6}" dt="2023-02-11T14:17:37.116" v="79" actId="571"/>
          <ac:picMkLst>
            <pc:docMk/>
            <pc:sldMk cId="3711206805" sldId="335"/>
            <ac:picMk id="7" creationId="{3550F26D-6D25-B9E2-3182-2143E1955560}"/>
          </ac:picMkLst>
        </pc:picChg>
        <pc:picChg chg="add del mod">
          <ac:chgData name="韩景晔" userId="ded93679-235b-4e45-a11d-faf34fb1c87e" providerId="ADAL" clId="{A96C4CE8-18B1-4EE6-9562-E006A0EB48C6}" dt="2023-02-12T15:19:02.294" v="832"/>
          <ac:picMkLst>
            <pc:docMk/>
            <pc:sldMk cId="3711206805" sldId="335"/>
            <ac:picMk id="8" creationId="{6031ED30-5369-A81E-0B40-9D3853AB40AB}"/>
          </ac:picMkLst>
        </pc:picChg>
        <pc:picChg chg="add del mod">
          <ac:chgData name="韩景晔" userId="ded93679-235b-4e45-a11d-faf34fb1c87e" providerId="ADAL" clId="{A96C4CE8-18B1-4EE6-9562-E006A0EB48C6}" dt="2023-02-12T15:19:02.294" v="832"/>
          <ac:picMkLst>
            <pc:docMk/>
            <pc:sldMk cId="3711206805" sldId="335"/>
            <ac:picMk id="9" creationId="{D0499C4C-EEBA-EE8A-172C-D492B8F6C18C}"/>
          </ac:picMkLst>
        </pc:picChg>
        <pc:picChg chg="add mod">
          <ac:chgData name="韩景晔" userId="ded93679-235b-4e45-a11d-faf34fb1c87e" providerId="ADAL" clId="{A96C4CE8-18B1-4EE6-9562-E006A0EB48C6}" dt="2023-02-13T17:06:58.313" v="3310" actId="571"/>
          <ac:picMkLst>
            <pc:docMk/>
            <pc:sldMk cId="3711206805" sldId="335"/>
            <ac:picMk id="10" creationId="{4DB531B5-F331-48F4-8341-F23C7C0A1A4F}"/>
          </ac:picMkLst>
        </pc:picChg>
        <pc:picChg chg="add mod">
          <ac:chgData name="韩景晔" userId="ded93679-235b-4e45-a11d-faf34fb1c87e" providerId="ADAL" clId="{A96C4CE8-18B1-4EE6-9562-E006A0EB48C6}" dt="2023-02-13T17:06:58.313" v="3310" actId="571"/>
          <ac:picMkLst>
            <pc:docMk/>
            <pc:sldMk cId="3711206805" sldId="335"/>
            <ac:picMk id="11" creationId="{19FF80DA-B71E-4595-0507-03AF367C658F}"/>
          </ac:picMkLst>
        </pc:picChg>
        <pc:picChg chg="add del mod modCrop">
          <ac:chgData name="韩景晔" userId="ded93679-235b-4e45-a11d-faf34fb1c87e" providerId="ADAL" clId="{A96C4CE8-18B1-4EE6-9562-E006A0EB48C6}" dt="2023-02-13T16:52:52.162" v="3263" actId="478"/>
          <ac:picMkLst>
            <pc:docMk/>
            <pc:sldMk cId="3711206805" sldId="335"/>
            <ac:picMk id="13" creationId="{41CA4B61-4A5F-8AB5-0A3B-2225CB6AACB8}"/>
          </ac:picMkLst>
        </pc:picChg>
        <pc:picChg chg="add del mod modCrop">
          <ac:chgData name="韩景晔" userId="ded93679-235b-4e45-a11d-faf34fb1c87e" providerId="ADAL" clId="{A96C4CE8-18B1-4EE6-9562-E006A0EB48C6}" dt="2023-02-13T16:51:33.907" v="3250" actId="478"/>
          <ac:picMkLst>
            <pc:docMk/>
            <pc:sldMk cId="3711206805" sldId="335"/>
            <ac:picMk id="15" creationId="{24F525D4-8F73-D80A-5139-FC0FFE34BE16}"/>
          </ac:picMkLst>
        </pc:picChg>
        <pc:picChg chg="add mod">
          <ac:chgData name="韩景晔" userId="ded93679-235b-4e45-a11d-faf34fb1c87e" providerId="ADAL" clId="{A96C4CE8-18B1-4EE6-9562-E006A0EB48C6}" dt="2023-02-11T14:17:37.116" v="79" actId="571"/>
          <ac:picMkLst>
            <pc:docMk/>
            <pc:sldMk cId="3711206805" sldId="335"/>
            <ac:picMk id="18" creationId="{CCB4BAEC-EFD8-02F2-5A24-C95DE933E70C}"/>
          </ac:picMkLst>
        </pc:picChg>
        <pc:picChg chg="mod">
          <ac:chgData name="韩景晔" userId="ded93679-235b-4e45-a11d-faf34fb1c87e" providerId="ADAL" clId="{A96C4CE8-18B1-4EE6-9562-E006A0EB48C6}" dt="2023-02-12T15:19:01.465" v="831"/>
          <ac:picMkLst>
            <pc:docMk/>
            <pc:sldMk cId="3711206805" sldId="335"/>
            <ac:picMk id="18" creationId="{EA45C5DE-950F-FDDA-05A4-EF62824E9340}"/>
          </ac:picMkLst>
        </pc:picChg>
        <pc:picChg chg="mod">
          <ac:chgData name="韩景晔" userId="ded93679-235b-4e45-a11d-faf34fb1c87e" providerId="ADAL" clId="{A96C4CE8-18B1-4EE6-9562-E006A0EB48C6}" dt="2023-02-13T20:31:08.764" v="3779" actId="1076"/>
          <ac:picMkLst>
            <pc:docMk/>
            <pc:sldMk cId="3711206805" sldId="335"/>
            <ac:picMk id="28" creationId="{F611AE39-EDB0-74F5-5E07-35DF67B43548}"/>
          </ac:picMkLst>
        </pc:picChg>
        <pc:picChg chg="mod">
          <ac:chgData name="韩景晔" userId="ded93679-235b-4e45-a11d-faf34fb1c87e" providerId="ADAL" clId="{A96C4CE8-18B1-4EE6-9562-E006A0EB48C6}" dt="2023-02-13T17:08:12.935" v="3344" actId="1036"/>
          <ac:picMkLst>
            <pc:docMk/>
            <pc:sldMk cId="3711206805" sldId="335"/>
            <ac:picMk id="30" creationId="{CC5879A4-B6C2-2318-E08E-4D63C3974548}"/>
          </ac:picMkLst>
        </pc:picChg>
        <pc:picChg chg="mod">
          <ac:chgData name="韩景晔" userId="ded93679-235b-4e45-a11d-faf34fb1c87e" providerId="ADAL" clId="{A96C4CE8-18B1-4EE6-9562-E006A0EB48C6}" dt="2023-02-12T15:19:01.465" v="831"/>
          <ac:picMkLst>
            <pc:docMk/>
            <pc:sldMk cId="3711206805" sldId="335"/>
            <ac:picMk id="36" creationId="{11F3CC8C-6F94-27D6-A8C4-7E216285095F}"/>
          </ac:picMkLst>
        </pc:picChg>
        <pc:cxnChg chg="mod">
          <ac:chgData name="韩景晔" userId="ded93679-235b-4e45-a11d-faf34fb1c87e" providerId="ADAL" clId="{A96C4CE8-18B1-4EE6-9562-E006A0EB48C6}" dt="2023-02-11T14:17:54.910" v="80" actId="1076"/>
          <ac:cxnSpMkLst>
            <pc:docMk/>
            <pc:sldMk cId="3711206805" sldId="335"/>
            <ac:cxnSpMk id="26" creationId="{41BB7152-2090-6F92-8C17-1589CE882D4D}"/>
          </ac:cxnSpMkLst>
        </pc:cxnChg>
        <pc:cxnChg chg="mod">
          <ac:chgData name="韩景晔" userId="ded93679-235b-4e45-a11d-faf34fb1c87e" providerId="ADAL" clId="{A96C4CE8-18B1-4EE6-9562-E006A0EB48C6}" dt="2023-02-11T14:17:54.910" v="80" actId="1076"/>
          <ac:cxnSpMkLst>
            <pc:docMk/>
            <pc:sldMk cId="3711206805" sldId="335"/>
            <ac:cxnSpMk id="29" creationId="{9E45FDC3-58B2-D1AF-90BC-6DBDB33C6FF7}"/>
          </ac:cxnSpMkLst>
        </pc:cxnChg>
        <pc:cxnChg chg="mod">
          <ac:chgData name="韩景晔" userId="ded93679-235b-4e45-a11d-faf34fb1c87e" providerId="ADAL" clId="{A96C4CE8-18B1-4EE6-9562-E006A0EB48C6}" dt="2023-02-11T14:17:54.910" v="80" actId="1076"/>
          <ac:cxnSpMkLst>
            <pc:docMk/>
            <pc:sldMk cId="3711206805" sldId="335"/>
            <ac:cxnSpMk id="32" creationId="{B9F6E875-7D5E-57BA-0786-4EBF717FE6BD}"/>
          </ac:cxnSpMkLst>
        </pc:cxnChg>
        <pc:cxnChg chg="mod">
          <ac:chgData name="韩景晔" userId="ded93679-235b-4e45-a11d-faf34fb1c87e" providerId="ADAL" clId="{A96C4CE8-18B1-4EE6-9562-E006A0EB48C6}" dt="2023-02-12T15:19:01.465" v="831"/>
          <ac:cxnSpMkLst>
            <pc:docMk/>
            <pc:sldMk cId="3711206805" sldId="335"/>
            <ac:cxnSpMk id="37" creationId="{693A28DD-4E64-CB12-F87A-A931864D8833}"/>
          </ac:cxnSpMkLst>
        </pc:cxnChg>
        <pc:cxnChg chg="mod">
          <ac:chgData name="韩景晔" userId="ded93679-235b-4e45-a11d-faf34fb1c87e" providerId="ADAL" clId="{A96C4CE8-18B1-4EE6-9562-E006A0EB48C6}" dt="2023-02-12T15:19:01.465" v="831"/>
          <ac:cxnSpMkLst>
            <pc:docMk/>
            <pc:sldMk cId="3711206805" sldId="335"/>
            <ac:cxnSpMk id="38" creationId="{5A639EE1-0C93-895D-8C2E-8C12AE0371F9}"/>
          </ac:cxnSpMkLst>
        </pc:cxnChg>
        <pc:cxnChg chg="mod">
          <ac:chgData name="韩景晔" userId="ded93679-235b-4e45-a11d-faf34fb1c87e" providerId="ADAL" clId="{A96C4CE8-18B1-4EE6-9562-E006A0EB48C6}" dt="2023-02-12T15:19:01.465" v="831"/>
          <ac:cxnSpMkLst>
            <pc:docMk/>
            <pc:sldMk cId="3711206805" sldId="335"/>
            <ac:cxnSpMk id="41" creationId="{FD1FA1A0-66D8-1A93-883A-596A2D739D9F}"/>
          </ac:cxnSpMkLst>
        </pc:cxnChg>
      </pc:sldChg>
      <pc:sldChg chg="addSp delSp modSp modAnim">
        <pc:chgData name="韩景晔" userId="ded93679-235b-4e45-a11d-faf34fb1c87e" providerId="ADAL" clId="{A96C4CE8-18B1-4EE6-9562-E006A0EB48C6}" dt="2023-02-13T10:31:46.267" v="1410"/>
        <pc:sldMkLst>
          <pc:docMk/>
          <pc:sldMk cId="1549302905" sldId="336"/>
        </pc:sldMkLst>
        <pc:spChg chg="mod">
          <ac:chgData name="韩景晔" userId="ded93679-235b-4e45-a11d-faf34fb1c87e" providerId="ADAL" clId="{A96C4CE8-18B1-4EE6-9562-E006A0EB48C6}" dt="2023-02-13T10:31:45.147" v="1409"/>
          <ac:spMkLst>
            <pc:docMk/>
            <pc:sldMk cId="1549302905" sldId="336"/>
            <ac:spMk id="20" creationId="{4C8850D6-AE85-E0F7-CA69-9B4088092F43}"/>
          </ac:spMkLst>
        </pc:spChg>
        <pc:spChg chg="mod">
          <ac:chgData name="韩景晔" userId="ded93679-235b-4e45-a11d-faf34fb1c87e" providerId="ADAL" clId="{A96C4CE8-18B1-4EE6-9562-E006A0EB48C6}" dt="2023-02-13T10:31:45.147" v="1409"/>
          <ac:spMkLst>
            <pc:docMk/>
            <pc:sldMk cId="1549302905" sldId="336"/>
            <ac:spMk id="21" creationId="{8B578000-1078-E52E-8805-630DB4B8E6C2}"/>
          </ac:spMkLst>
        </pc:spChg>
        <pc:grpChg chg="add del mod">
          <ac:chgData name="韩景晔" userId="ded93679-235b-4e45-a11d-faf34fb1c87e" providerId="ADAL" clId="{A96C4CE8-18B1-4EE6-9562-E006A0EB48C6}" dt="2023-02-13T10:31:46.267" v="1410"/>
          <ac:grpSpMkLst>
            <pc:docMk/>
            <pc:sldMk cId="1549302905" sldId="336"/>
            <ac:grpSpMk id="3" creationId="{D2571D5C-B495-0BF9-39E5-DDFAA253669F}"/>
          </ac:grpSpMkLst>
        </pc:grpChg>
        <pc:picChg chg="mod">
          <ac:chgData name="韩景晔" userId="ded93679-235b-4e45-a11d-faf34fb1c87e" providerId="ADAL" clId="{A96C4CE8-18B1-4EE6-9562-E006A0EB48C6}" dt="2023-02-13T10:31:45.147" v="1409"/>
          <ac:picMkLst>
            <pc:docMk/>
            <pc:sldMk cId="1549302905" sldId="336"/>
            <ac:picMk id="8" creationId="{0B68B6C1-8598-197A-9137-7AD5ABCCEA5A}"/>
          </ac:picMkLst>
        </pc:picChg>
        <pc:cxnChg chg="mod">
          <ac:chgData name="韩景晔" userId="ded93679-235b-4e45-a11d-faf34fb1c87e" providerId="ADAL" clId="{A96C4CE8-18B1-4EE6-9562-E006A0EB48C6}" dt="2023-02-13T10:31:45.147" v="1409"/>
          <ac:cxnSpMkLst>
            <pc:docMk/>
            <pc:sldMk cId="1549302905" sldId="336"/>
            <ac:cxnSpMk id="17" creationId="{9948887C-A348-695C-A6A3-D147A576C2C8}"/>
          </ac:cxnSpMkLst>
        </pc:cxnChg>
        <pc:cxnChg chg="mod">
          <ac:chgData name="韩景晔" userId="ded93679-235b-4e45-a11d-faf34fb1c87e" providerId="ADAL" clId="{A96C4CE8-18B1-4EE6-9562-E006A0EB48C6}" dt="2023-02-13T10:31:45.147" v="1409"/>
          <ac:cxnSpMkLst>
            <pc:docMk/>
            <pc:sldMk cId="1549302905" sldId="336"/>
            <ac:cxnSpMk id="18" creationId="{AF6EA5E1-7900-324A-07A3-C1F3EA49748D}"/>
          </ac:cxnSpMkLst>
        </pc:cxnChg>
        <pc:cxnChg chg="mod">
          <ac:chgData name="韩景晔" userId="ded93679-235b-4e45-a11d-faf34fb1c87e" providerId="ADAL" clId="{A96C4CE8-18B1-4EE6-9562-E006A0EB48C6}" dt="2023-02-13T10:31:45.147" v="1409"/>
          <ac:cxnSpMkLst>
            <pc:docMk/>
            <pc:sldMk cId="1549302905" sldId="336"/>
            <ac:cxnSpMk id="19" creationId="{CEF3F306-FFF1-8109-D3CA-828C474AF25A}"/>
          </ac:cxnSpMkLst>
        </pc:cxnChg>
      </pc:sldChg>
      <pc:sldChg chg="new del">
        <pc:chgData name="韩景晔" userId="ded93679-235b-4e45-a11d-faf34fb1c87e" providerId="ADAL" clId="{A96C4CE8-18B1-4EE6-9562-E006A0EB48C6}" dt="2023-02-20T22:26:00.746" v="6763" actId="47"/>
        <pc:sldMkLst>
          <pc:docMk/>
          <pc:sldMk cId="849056672" sldId="337"/>
        </pc:sldMkLst>
      </pc:sldChg>
      <pc:sldChg chg="addSp delSp modSp add del mod">
        <pc:chgData name="韩景晔" userId="ded93679-235b-4e45-a11d-faf34fb1c87e" providerId="ADAL" clId="{A96C4CE8-18B1-4EE6-9562-E006A0EB48C6}" dt="2023-03-08T21:54:53.678" v="7117" actId="47"/>
        <pc:sldMkLst>
          <pc:docMk/>
          <pc:sldMk cId="958088094" sldId="337"/>
        </pc:sldMkLst>
        <pc:spChg chg="add del mod">
          <ac:chgData name="韩景晔" userId="ded93679-235b-4e45-a11d-faf34fb1c87e" providerId="ADAL" clId="{A96C4CE8-18B1-4EE6-9562-E006A0EB48C6}" dt="2023-02-20T22:28:46.968" v="6840" actId="478"/>
          <ac:spMkLst>
            <pc:docMk/>
            <pc:sldMk cId="958088094" sldId="337"/>
            <ac:spMk id="3" creationId="{DB7B2499-BF2F-3ADD-808A-53E08497B736}"/>
          </ac:spMkLst>
        </pc:spChg>
        <pc:spChg chg="mod">
          <ac:chgData name="韩景晔" userId="ded93679-235b-4e45-a11d-faf34fb1c87e" providerId="ADAL" clId="{A96C4CE8-18B1-4EE6-9562-E006A0EB48C6}" dt="2023-02-20T22:26:22.219" v="6781"/>
          <ac:spMkLst>
            <pc:docMk/>
            <pc:sldMk cId="958088094" sldId="337"/>
            <ac:spMk id="6" creationId="{01997B6D-DF90-B53F-FFD3-206BD36D8BCB}"/>
          </ac:spMkLst>
        </pc:spChg>
        <pc:spChg chg="add mod">
          <ac:chgData name="韩景晔" userId="ded93679-235b-4e45-a11d-faf34fb1c87e" providerId="ADAL" clId="{A96C4CE8-18B1-4EE6-9562-E006A0EB48C6}" dt="2023-02-21T09:48:06.074" v="6987" actId="1076"/>
          <ac:spMkLst>
            <pc:docMk/>
            <pc:sldMk cId="958088094" sldId="337"/>
            <ac:spMk id="8" creationId="{8E539A2B-B094-7092-6DF5-969D8599FBCD}"/>
          </ac:spMkLst>
        </pc:spChg>
        <pc:spChg chg="add del mod">
          <ac:chgData name="韩景晔" userId="ded93679-235b-4e45-a11d-faf34fb1c87e" providerId="ADAL" clId="{A96C4CE8-18B1-4EE6-9562-E006A0EB48C6}" dt="2023-02-21T09:47:25.010" v="6979" actId="478"/>
          <ac:spMkLst>
            <pc:docMk/>
            <pc:sldMk cId="958088094" sldId="337"/>
            <ac:spMk id="18" creationId="{F5DD1F1E-B2F5-6796-EE41-3AC8CD90041C}"/>
          </ac:spMkLst>
        </pc:spChg>
        <pc:spChg chg="add mod">
          <ac:chgData name="韩景晔" userId="ded93679-235b-4e45-a11d-faf34fb1c87e" providerId="ADAL" clId="{A96C4CE8-18B1-4EE6-9562-E006A0EB48C6}" dt="2023-02-20T22:34:00.259" v="6960" actId="1076"/>
          <ac:spMkLst>
            <pc:docMk/>
            <pc:sldMk cId="958088094" sldId="337"/>
            <ac:spMk id="19" creationId="{6700E52D-9AE3-58E6-CA84-03C2FF82169A}"/>
          </ac:spMkLst>
        </pc:spChg>
        <pc:spChg chg="add mod">
          <ac:chgData name="韩景晔" userId="ded93679-235b-4e45-a11d-faf34fb1c87e" providerId="ADAL" clId="{A96C4CE8-18B1-4EE6-9562-E006A0EB48C6}" dt="2023-02-20T22:34:00.259" v="6960" actId="1076"/>
          <ac:spMkLst>
            <pc:docMk/>
            <pc:sldMk cId="958088094" sldId="337"/>
            <ac:spMk id="20" creationId="{8D239363-E5BB-7591-050E-D2CCE61BA94B}"/>
          </ac:spMkLst>
        </pc:spChg>
        <pc:spChg chg="mod">
          <ac:chgData name="韩景晔" userId="ded93679-235b-4e45-a11d-faf34fb1c87e" providerId="ADAL" clId="{A96C4CE8-18B1-4EE6-9562-E006A0EB48C6}" dt="2023-02-21T10:02:29.403" v="7083" actId="1076"/>
          <ac:spMkLst>
            <pc:docMk/>
            <pc:sldMk cId="958088094" sldId="337"/>
            <ac:spMk id="26" creationId="{E74980F6-658F-7C1D-38C4-B2433644BB86}"/>
          </ac:spMkLst>
        </pc:spChg>
        <pc:spChg chg="mod">
          <ac:chgData name="韩景晔" userId="ded93679-235b-4e45-a11d-faf34fb1c87e" providerId="ADAL" clId="{A96C4CE8-18B1-4EE6-9562-E006A0EB48C6}" dt="2023-02-21T10:02:18.794" v="7080" actId="1076"/>
          <ac:spMkLst>
            <pc:docMk/>
            <pc:sldMk cId="958088094" sldId="337"/>
            <ac:spMk id="30" creationId="{37B6D884-9D63-13AE-2CC6-753A1157FB78}"/>
          </ac:spMkLst>
        </pc:spChg>
        <pc:spChg chg="mod">
          <ac:chgData name="韩景晔" userId="ded93679-235b-4e45-a11d-faf34fb1c87e" providerId="ADAL" clId="{A96C4CE8-18B1-4EE6-9562-E006A0EB48C6}" dt="2023-02-21T10:02:23.026" v="7081"/>
          <ac:spMkLst>
            <pc:docMk/>
            <pc:sldMk cId="958088094" sldId="337"/>
            <ac:spMk id="34" creationId="{CE4520F5-789C-D11B-AD10-9C63CD172670}"/>
          </ac:spMkLst>
        </pc:spChg>
        <pc:spChg chg="add mod">
          <ac:chgData name="韩景晔" userId="ded93679-235b-4e45-a11d-faf34fb1c87e" providerId="ADAL" clId="{A96C4CE8-18B1-4EE6-9562-E006A0EB48C6}" dt="2023-02-21T10:05:59.775" v="7115" actId="1076"/>
          <ac:spMkLst>
            <pc:docMk/>
            <pc:sldMk cId="958088094" sldId="337"/>
            <ac:spMk id="37" creationId="{3C8792E7-1AD0-82DF-175F-FCCD77E9DB5A}"/>
          </ac:spMkLst>
        </pc:spChg>
        <pc:spChg chg="add mod">
          <ac:chgData name="韩景晔" userId="ded93679-235b-4e45-a11d-faf34fb1c87e" providerId="ADAL" clId="{A96C4CE8-18B1-4EE6-9562-E006A0EB48C6}" dt="2023-02-21T10:05:59.775" v="7115" actId="1076"/>
          <ac:spMkLst>
            <pc:docMk/>
            <pc:sldMk cId="958088094" sldId="337"/>
            <ac:spMk id="38" creationId="{94D443C5-714D-AB0C-D578-1FF2AE2B0F55}"/>
          </ac:spMkLst>
        </pc:spChg>
        <pc:spChg chg="add mod">
          <ac:chgData name="韩景晔" userId="ded93679-235b-4e45-a11d-faf34fb1c87e" providerId="ADAL" clId="{A96C4CE8-18B1-4EE6-9562-E006A0EB48C6}" dt="2023-02-21T10:05:59.775" v="7115" actId="1076"/>
          <ac:spMkLst>
            <pc:docMk/>
            <pc:sldMk cId="958088094" sldId="337"/>
            <ac:spMk id="39" creationId="{A8F4CCFC-0CDB-5944-F42F-693EE489876A}"/>
          </ac:spMkLst>
        </pc:spChg>
        <pc:spChg chg="mod">
          <ac:chgData name="韩景晔" userId="ded93679-235b-4e45-a11d-faf34fb1c87e" providerId="ADAL" clId="{A96C4CE8-18B1-4EE6-9562-E006A0EB48C6}" dt="2023-02-21T09:57:41.293" v="7024" actId="14826"/>
          <ac:spMkLst>
            <pc:docMk/>
            <pc:sldMk cId="958088094" sldId="337"/>
            <ac:spMk id="41" creationId="{B7509DE4-92F2-FCEB-D200-0891FA3B794E}"/>
          </ac:spMkLst>
        </pc:spChg>
        <pc:spChg chg="mod">
          <ac:chgData name="韩景晔" userId="ded93679-235b-4e45-a11d-faf34fb1c87e" providerId="ADAL" clId="{A96C4CE8-18B1-4EE6-9562-E006A0EB48C6}" dt="2023-02-20T22:32:35.188" v="6958" actId="1076"/>
          <ac:spMkLst>
            <pc:docMk/>
            <pc:sldMk cId="958088094" sldId="337"/>
            <ac:spMk id="42" creationId="{ACF16FDA-E800-D262-8A34-0AD235B5BD9D}"/>
          </ac:spMkLst>
        </pc:spChg>
        <pc:grpChg chg="mod">
          <ac:chgData name="韩景晔" userId="ded93679-235b-4e45-a11d-faf34fb1c87e" providerId="ADAL" clId="{A96C4CE8-18B1-4EE6-9562-E006A0EB48C6}" dt="2023-02-21T10:00:39.712" v="7060" actId="14100"/>
          <ac:grpSpMkLst>
            <pc:docMk/>
            <pc:sldMk cId="958088094" sldId="337"/>
            <ac:grpSpMk id="9" creationId="{C090A3ED-E031-F445-91A5-F408146A2595}"/>
          </ac:grpSpMkLst>
        </pc:grpChg>
        <pc:grpChg chg="del">
          <ac:chgData name="韩景晔" userId="ded93679-235b-4e45-a11d-faf34fb1c87e" providerId="ADAL" clId="{A96C4CE8-18B1-4EE6-9562-E006A0EB48C6}" dt="2023-02-20T22:30:42.315" v="6923" actId="478"/>
          <ac:grpSpMkLst>
            <pc:docMk/>
            <pc:sldMk cId="958088094" sldId="337"/>
            <ac:grpSpMk id="10" creationId="{904C2573-4F7A-699A-3EB6-49947D7400BC}"/>
          </ac:grpSpMkLst>
        </pc:grpChg>
        <pc:grpChg chg="del">
          <ac:chgData name="韩景晔" userId="ded93679-235b-4e45-a11d-faf34fb1c87e" providerId="ADAL" clId="{A96C4CE8-18B1-4EE6-9562-E006A0EB48C6}" dt="2023-02-20T22:30:43.352" v="6925" actId="478"/>
          <ac:grpSpMkLst>
            <pc:docMk/>
            <pc:sldMk cId="958088094" sldId="337"/>
            <ac:grpSpMk id="11" creationId="{750246D1-D056-B2C4-3098-41E1B1D99B7B}"/>
          </ac:grpSpMkLst>
        </pc:grpChg>
        <pc:grpChg chg="add del mod">
          <ac:chgData name="韩景晔" userId="ded93679-235b-4e45-a11d-faf34fb1c87e" providerId="ADAL" clId="{A96C4CE8-18B1-4EE6-9562-E006A0EB48C6}" dt="2023-02-20T22:34:00.259" v="6960" actId="1076"/>
          <ac:grpSpMkLst>
            <pc:docMk/>
            <pc:sldMk cId="958088094" sldId="337"/>
            <ac:grpSpMk id="12" creationId="{20E04CA0-E477-0023-7234-4914EFC6A235}"/>
          </ac:grpSpMkLst>
        </pc:grpChg>
        <pc:grpChg chg="del">
          <ac:chgData name="韩景晔" userId="ded93679-235b-4e45-a11d-faf34fb1c87e" providerId="ADAL" clId="{A96C4CE8-18B1-4EE6-9562-E006A0EB48C6}" dt="2023-02-20T22:30:42.962" v="6924" actId="478"/>
          <ac:grpSpMkLst>
            <pc:docMk/>
            <pc:sldMk cId="958088094" sldId="337"/>
            <ac:grpSpMk id="13" creationId="{27644B60-7C87-96DC-FC58-04B84D9BB609}"/>
          </ac:grpSpMkLst>
        </pc:grpChg>
        <pc:grpChg chg="del">
          <ac:chgData name="韩景晔" userId="ded93679-235b-4e45-a11d-faf34fb1c87e" providerId="ADAL" clId="{A96C4CE8-18B1-4EE6-9562-E006A0EB48C6}" dt="2023-02-20T22:30:41.296" v="6922" actId="478"/>
          <ac:grpSpMkLst>
            <pc:docMk/>
            <pc:sldMk cId="958088094" sldId="337"/>
            <ac:grpSpMk id="14" creationId="{BEA3DE63-1C27-671E-3F8F-C402A439595C}"/>
          </ac:grpSpMkLst>
        </pc:grpChg>
        <pc:grpChg chg="add del mod">
          <ac:chgData name="韩景晔" userId="ded93679-235b-4e45-a11d-faf34fb1c87e" providerId="ADAL" clId="{A96C4CE8-18B1-4EE6-9562-E006A0EB48C6}" dt="2023-02-20T22:34:00.259" v="6960" actId="1076"/>
          <ac:grpSpMkLst>
            <pc:docMk/>
            <pc:sldMk cId="958088094" sldId="337"/>
            <ac:grpSpMk id="15" creationId="{B84760E4-E3C5-7D01-E3B0-F894E789E141}"/>
          </ac:grpSpMkLst>
        </pc:grpChg>
        <pc:grpChg chg="add mod ord">
          <ac:chgData name="韩景晔" userId="ded93679-235b-4e45-a11d-faf34fb1c87e" providerId="ADAL" clId="{A96C4CE8-18B1-4EE6-9562-E006A0EB48C6}" dt="2023-02-21T10:05:47.818" v="7114" actId="1076"/>
          <ac:grpSpMkLst>
            <pc:docMk/>
            <pc:sldMk cId="958088094" sldId="337"/>
            <ac:grpSpMk id="23" creationId="{3199B27C-A784-A041-E563-61547FFF5CBA}"/>
          </ac:grpSpMkLst>
        </pc:grpChg>
        <pc:grpChg chg="add mod ord">
          <ac:chgData name="韩景晔" userId="ded93679-235b-4e45-a11d-faf34fb1c87e" providerId="ADAL" clId="{A96C4CE8-18B1-4EE6-9562-E006A0EB48C6}" dt="2023-02-21T10:05:43.415" v="7113" actId="1076"/>
          <ac:grpSpMkLst>
            <pc:docMk/>
            <pc:sldMk cId="958088094" sldId="337"/>
            <ac:grpSpMk id="28" creationId="{F2F5960F-871F-C245-7A10-7A27576A32D6}"/>
          </ac:grpSpMkLst>
        </pc:grpChg>
        <pc:grpChg chg="add mod">
          <ac:chgData name="韩景晔" userId="ded93679-235b-4e45-a11d-faf34fb1c87e" providerId="ADAL" clId="{A96C4CE8-18B1-4EE6-9562-E006A0EB48C6}" dt="2023-02-21T10:03:19.303" v="7095" actId="1076"/>
          <ac:grpSpMkLst>
            <pc:docMk/>
            <pc:sldMk cId="958088094" sldId="337"/>
            <ac:grpSpMk id="31" creationId="{9AAACA9F-3181-113F-A8F5-A29A58EADD0C}"/>
          </ac:grpSpMkLst>
        </pc:grpChg>
        <pc:picChg chg="add del mod">
          <ac:chgData name="韩景晔" userId="ded93679-235b-4e45-a11d-faf34fb1c87e" providerId="ADAL" clId="{A96C4CE8-18B1-4EE6-9562-E006A0EB48C6}" dt="2023-02-21T09:47:45.477" v="6982" actId="478"/>
          <ac:picMkLst>
            <pc:docMk/>
            <pc:sldMk cId="958088094" sldId="337"/>
            <ac:picMk id="3" creationId="{BF8488FA-C1C3-AB38-8CAD-C03F4927A21D}"/>
          </ac:picMkLst>
        </pc:picChg>
        <pc:picChg chg="mod modCrop">
          <ac:chgData name="韩景晔" userId="ded93679-235b-4e45-a11d-faf34fb1c87e" providerId="ADAL" clId="{A96C4CE8-18B1-4EE6-9562-E006A0EB48C6}" dt="2023-02-21T09:57:15.757" v="6998" actId="732"/>
          <ac:picMkLst>
            <pc:docMk/>
            <pc:sldMk cId="958088094" sldId="337"/>
            <ac:picMk id="4" creationId="{EE39CB4D-5931-52BA-AE14-0BCB73154A36}"/>
          </ac:picMkLst>
        </pc:picChg>
        <pc:picChg chg="mod">
          <ac:chgData name="韩景晔" userId="ded93679-235b-4e45-a11d-faf34fb1c87e" providerId="ADAL" clId="{A96C4CE8-18B1-4EE6-9562-E006A0EB48C6}" dt="2023-02-21T09:58:29.980" v="7041" actId="1076"/>
          <ac:picMkLst>
            <pc:docMk/>
            <pc:sldMk cId="958088094" sldId="337"/>
            <ac:picMk id="5" creationId="{DE094408-F091-61C3-E872-2A1F1BBC9F4E}"/>
          </ac:picMkLst>
        </pc:picChg>
        <pc:picChg chg="add mod modCrop">
          <ac:chgData name="韩景晔" userId="ded93679-235b-4e45-a11d-faf34fb1c87e" providerId="ADAL" clId="{A96C4CE8-18B1-4EE6-9562-E006A0EB48C6}" dt="2023-02-21T09:48:03.366" v="6986" actId="1076"/>
          <ac:picMkLst>
            <pc:docMk/>
            <pc:sldMk cId="958088094" sldId="337"/>
            <ac:picMk id="10" creationId="{C29F839F-6CA0-A4CA-066A-C27226D142D9}"/>
          </ac:picMkLst>
        </pc:picChg>
        <pc:picChg chg="add del mod modCrop">
          <ac:chgData name="韩景晔" userId="ded93679-235b-4e45-a11d-faf34fb1c87e" providerId="ADAL" clId="{A96C4CE8-18B1-4EE6-9562-E006A0EB48C6}" dt="2023-02-21T10:02:04.100" v="7075" actId="478"/>
          <ac:picMkLst>
            <pc:docMk/>
            <pc:sldMk cId="958088094" sldId="337"/>
            <ac:picMk id="13" creationId="{9AE26C6F-1AF8-5C92-1C1F-6D4D542974DC}"/>
          </ac:picMkLst>
        </pc:picChg>
        <pc:picChg chg="add del mod modCrop">
          <ac:chgData name="韩景晔" userId="ded93679-235b-4e45-a11d-faf34fb1c87e" providerId="ADAL" clId="{A96C4CE8-18B1-4EE6-9562-E006A0EB48C6}" dt="2023-02-21T10:02:03.006" v="7073" actId="478"/>
          <ac:picMkLst>
            <pc:docMk/>
            <pc:sldMk cId="958088094" sldId="337"/>
            <ac:picMk id="17" creationId="{6CBF98A0-566A-E5B0-B3EF-E4F6E49A1F78}"/>
          </ac:picMkLst>
        </pc:picChg>
        <pc:picChg chg="add del mod modCrop">
          <ac:chgData name="韩景晔" userId="ded93679-235b-4e45-a11d-faf34fb1c87e" providerId="ADAL" clId="{A96C4CE8-18B1-4EE6-9562-E006A0EB48C6}" dt="2023-02-20T22:27:41.073" v="6811" actId="478"/>
          <ac:picMkLst>
            <pc:docMk/>
            <pc:sldMk cId="958088094" sldId="337"/>
            <ac:picMk id="17" creationId="{917B1B9E-E7F6-3EE1-60AF-E9CB8A59F4BA}"/>
          </ac:picMkLst>
        </pc:picChg>
        <pc:picChg chg="add del mod modCrop">
          <ac:chgData name="韩景晔" userId="ded93679-235b-4e45-a11d-faf34fb1c87e" providerId="ADAL" clId="{A96C4CE8-18B1-4EE6-9562-E006A0EB48C6}" dt="2023-02-21T10:02:03.450" v="7074" actId="478"/>
          <ac:picMkLst>
            <pc:docMk/>
            <pc:sldMk cId="958088094" sldId="337"/>
            <ac:picMk id="22" creationId="{D77A3AD0-12BB-F456-3125-07523AEC505C}"/>
          </ac:picMkLst>
        </pc:picChg>
        <pc:picChg chg="mod">
          <ac:chgData name="韩景晔" userId="ded93679-235b-4e45-a11d-faf34fb1c87e" providerId="ADAL" clId="{A96C4CE8-18B1-4EE6-9562-E006A0EB48C6}" dt="2023-02-21T10:01:41.369" v="7069" actId="14826"/>
          <ac:picMkLst>
            <pc:docMk/>
            <pc:sldMk cId="958088094" sldId="337"/>
            <ac:picMk id="25" creationId="{4DE55D1A-230C-92C6-5E38-81C48ACBACE6}"/>
          </ac:picMkLst>
        </pc:picChg>
        <pc:picChg chg="mod">
          <ac:chgData name="韩景晔" userId="ded93679-235b-4e45-a11d-faf34fb1c87e" providerId="ADAL" clId="{A96C4CE8-18B1-4EE6-9562-E006A0EB48C6}" dt="2023-02-21T10:01:54.301" v="7070" actId="14826"/>
          <ac:picMkLst>
            <pc:docMk/>
            <pc:sldMk cId="958088094" sldId="337"/>
            <ac:picMk id="29" creationId="{B3C73AA5-CA9F-5FA8-F43B-4D04781F199A}"/>
          </ac:picMkLst>
        </pc:picChg>
        <pc:picChg chg="mod">
          <ac:chgData name="韩景晔" userId="ded93679-235b-4e45-a11d-faf34fb1c87e" providerId="ADAL" clId="{A96C4CE8-18B1-4EE6-9562-E006A0EB48C6}" dt="2023-02-21T10:02:01.600" v="7072" actId="14826"/>
          <ac:picMkLst>
            <pc:docMk/>
            <pc:sldMk cId="958088094" sldId="337"/>
            <ac:picMk id="32" creationId="{6536EF9D-7D46-9B2B-419A-97049E91703A}"/>
          </ac:picMkLst>
        </pc:picChg>
        <pc:picChg chg="mod">
          <ac:chgData name="韩景晔" userId="ded93679-235b-4e45-a11d-faf34fb1c87e" providerId="ADAL" clId="{A96C4CE8-18B1-4EE6-9562-E006A0EB48C6}" dt="2023-02-21T10:00:42.114" v="7064" actId="14826"/>
          <ac:picMkLst>
            <pc:docMk/>
            <pc:sldMk cId="958088094" sldId="337"/>
            <ac:picMk id="33" creationId="{6DCAA0A0-1A62-8484-CB94-04AFF0014713}"/>
          </ac:picMkLst>
        </pc:picChg>
        <pc:picChg chg="add mod">
          <ac:chgData name="韩景晔" userId="ded93679-235b-4e45-a11d-faf34fb1c87e" providerId="ADAL" clId="{A96C4CE8-18B1-4EE6-9562-E006A0EB48C6}" dt="2023-02-21T10:05:59.775" v="7115" actId="1076"/>
          <ac:picMkLst>
            <pc:docMk/>
            <pc:sldMk cId="958088094" sldId="337"/>
            <ac:picMk id="36" creationId="{172E6D98-5DEF-94F8-394E-99559FA89C30}"/>
          </ac:picMkLst>
        </pc:picChg>
        <pc:picChg chg="add mod">
          <ac:chgData name="韩景晔" userId="ded93679-235b-4e45-a11d-faf34fb1c87e" providerId="ADAL" clId="{A96C4CE8-18B1-4EE6-9562-E006A0EB48C6}" dt="2023-02-21T10:05:59.775" v="7115" actId="1076"/>
          <ac:picMkLst>
            <pc:docMk/>
            <pc:sldMk cId="958088094" sldId="337"/>
            <ac:picMk id="40" creationId="{485FA375-11EA-3024-33C9-432314A7E55E}"/>
          </ac:picMkLst>
        </pc:picChg>
      </pc:sldChg>
      <pc:sldChg chg="addSp delSp modSp new mod">
        <pc:chgData name="韩景晔" userId="ded93679-235b-4e45-a11d-faf34fb1c87e" providerId="ADAL" clId="{A96C4CE8-18B1-4EE6-9562-E006A0EB48C6}" dt="2023-03-08T22:07:32.571" v="7321" actId="1076"/>
        <pc:sldMkLst>
          <pc:docMk/>
          <pc:sldMk cId="1685550434" sldId="337"/>
        </pc:sldMkLst>
        <pc:spChg chg="del">
          <ac:chgData name="韩景晔" userId="ded93679-235b-4e45-a11d-faf34fb1c87e" providerId="ADAL" clId="{A96C4CE8-18B1-4EE6-9562-E006A0EB48C6}" dt="2023-03-08T22:00:38.841" v="7119" actId="478"/>
          <ac:spMkLst>
            <pc:docMk/>
            <pc:sldMk cId="1685550434" sldId="337"/>
            <ac:spMk id="2" creationId="{71EAFE7D-43F9-1A99-A448-D4A99389A73E}"/>
          </ac:spMkLst>
        </pc:spChg>
        <pc:spChg chg="del">
          <ac:chgData name="韩景晔" userId="ded93679-235b-4e45-a11d-faf34fb1c87e" providerId="ADAL" clId="{A96C4CE8-18B1-4EE6-9562-E006A0EB48C6}" dt="2023-03-08T22:00:38.841" v="7119" actId="478"/>
          <ac:spMkLst>
            <pc:docMk/>
            <pc:sldMk cId="1685550434" sldId="337"/>
            <ac:spMk id="3" creationId="{BB3A5E3D-E173-1F02-1CBE-2AF7B1AA6DB7}"/>
          </ac:spMkLst>
        </pc:spChg>
        <pc:spChg chg="add mod">
          <ac:chgData name="韩景晔" userId="ded93679-235b-4e45-a11d-faf34fb1c87e" providerId="ADAL" clId="{A96C4CE8-18B1-4EE6-9562-E006A0EB48C6}" dt="2023-03-08T22:02:05.705" v="7241" actId="20577"/>
          <ac:spMkLst>
            <pc:docMk/>
            <pc:sldMk cId="1685550434" sldId="337"/>
            <ac:spMk id="6" creationId="{505B33F0-F37E-6464-D621-C10F09879AD2}"/>
          </ac:spMkLst>
        </pc:spChg>
        <pc:picChg chg="add mod">
          <ac:chgData name="韩景晔" userId="ded93679-235b-4e45-a11d-faf34fb1c87e" providerId="ADAL" clId="{A96C4CE8-18B1-4EE6-9562-E006A0EB48C6}" dt="2023-03-08T22:00:45.348" v="7120"/>
          <ac:picMkLst>
            <pc:docMk/>
            <pc:sldMk cId="1685550434" sldId="337"/>
            <ac:picMk id="4" creationId="{2D0B8B7A-B31D-6862-C309-4F7935A5EE31}"/>
          </ac:picMkLst>
        </pc:picChg>
        <pc:picChg chg="add mod">
          <ac:chgData name="韩景晔" userId="ded93679-235b-4e45-a11d-faf34fb1c87e" providerId="ADAL" clId="{A96C4CE8-18B1-4EE6-9562-E006A0EB48C6}" dt="2023-03-08T22:00:45.348" v="7120"/>
          <ac:picMkLst>
            <pc:docMk/>
            <pc:sldMk cId="1685550434" sldId="337"/>
            <ac:picMk id="5" creationId="{CAC87310-A111-CBD1-6F57-95E59178B0FE}"/>
          </ac:picMkLst>
        </pc:picChg>
        <pc:picChg chg="add mod">
          <ac:chgData name="韩景晔" userId="ded93679-235b-4e45-a11d-faf34fb1c87e" providerId="ADAL" clId="{A96C4CE8-18B1-4EE6-9562-E006A0EB48C6}" dt="2023-03-08T22:07:32.571" v="7321" actId="1076"/>
          <ac:picMkLst>
            <pc:docMk/>
            <pc:sldMk cId="1685550434" sldId="337"/>
            <ac:picMk id="7" creationId="{6E457176-24A5-A3CE-34AC-E9E255027155}"/>
          </ac:picMkLst>
        </pc:picChg>
      </pc:sldChg>
      <pc:sldChg chg="addSp delSp modSp new mod modNotesTx">
        <pc:chgData name="韩景晔" userId="ded93679-235b-4e45-a11d-faf34fb1c87e" providerId="ADAL" clId="{A96C4CE8-18B1-4EE6-9562-E006A0EB48C6}" dt="2023-03-09T07:38:50.305" v="7376" actId="20577"/>
        <pc:sldMkLst>
          <pc:docMk/>
          <pc:sldMk cId="325395499" sldId="338"/>
        </pc:sldMkLst>
        <pc:spChg chg="del">
          <ac:chgData name="韩景晔" userId="ded93679-235b-4e45-a11d-faf34fb1c87e" providerId="ADAL" clId="{A96C4CE8-18B1-4EE6-9562-E006A0EB48C6}" dt="2023-03-08T22:09:58.342" v="7343" actId="478"/>
          <ac:spMkLst>
            <pc:docMk/>
            <pc:sldMk cId="325395499" sldId="338"/>
            <ac:spMk id="2" creationId="{58FEF94F-490E-2201-9716-79A5A312AFBF}"/>
          </ac:spMkLst>
        </pc:spChg>
        <pc:spChg chg="add mod">
          <ac:chgData name="韩景晔" userId="ded93679-235b-4e45-a11d-faf34fb1c87e" providerId="ADAL" clId="{A96C4CE8-18B1-4EE6-9562-E006A0EB48C6}" dt="2023-03-09T07:38:50.305" v="7376" actId="20577"/>
          <ac:spMkLst>
            <pc:docMk/>
            <pc:sldMk cId="325395499" sldId="338"/>
            <ac:spMk id="2" creationId="{F842774B-E013-60C1-2FC6-E3AD8B7F890A}"/>
          </ac:spMkLst>
        </pc:spChg>
        <pc:spChg chg="del">
          <ac:chgData name="韩景晔" userId="ded93679-235b-4e45-a11d-faf34fb1c87e" providerId="ADAL" clId="{A96C4CE8-18B1-4EE6-9562-E006A0EB48C6}" dt="2023-03-08T22:09:58.342" v="7343" actId="478"/>
          <ac:spMkLst>
            <pc:docMk/>
            <pc:sldMk cId="325395499" sldId="338"/>
            <ac:spMk id="3" creationId="{FFB82A83-7F31-DE37-A30A-0FA71FD7FF5C}"/>
          </ac:spMkLst>
        </pc:spChg>
        <pc:spChg chg="add mod">
          <ac:chgData name="韩景晔" userId="ded93679-235b-4e45-a11d-faf34fb1c87e" providerId="ADAL" clId="{A96C4CE8-18B1-4EE6-9562-E006A0EB48C6}" dt="2023-03-08T22:10:33.449" v="7355" actId="1076"/>
          <ac:spMkLst>
            <pc:docMk/>
            <pc:sldMk cId="325395499" sldId="338"/>
            <ac:spMk id="6" creationId="{85504700-056E-D9C4-9B8B-FD8FD50EBFA9}"/>
          </ac:spMkLst>
        </pc:spChg>
        <pc:spChg chg="add mod">
          <ac:chgData name="韩景晔" userId="ded93679-235b-4e45-a11d-faf34fb1c87e" providerId="ADAL" clId="{A96C4CE8-18B1-4EE6-9562-E006A0EB48C6}" dt="2023-03-08T22:10:09.450" v="7347"/>
          <ac:spMkLst>
            <pc:docMk/>
            <pc:sldMk cId="325395499" sldId="338"/>
            <ac:spMk id="7" creationId="{E273D7D4-BB42-CFF4-0771-9FD9676C5C86}"/>
          </ac:spMkLst>
        </pc:spChg>
        <pc:spChg chg="add mod">
          <ac:chgData name="韩景晔" userId="ded93679-235b-4e45-a11d-faf34fb1c87e" providerId="ADAL" clId="{A96C4CE8-18B1-4EE6-9562-E006A0EB48C6}" dt="2023-03-08T22:10:09.450" v="7347"/>
          <ac:spMkLst>
            <pc:docMk/>
            <pc:sldMk cId="325395499" sldId="338"/>
            <ac:spMk id="8" creationId="{630D2BDA-54FF-5D5C-B0E5-B1E1BE9FB7CD}"/>
          </ac:spMkLst>
        </pc:spChg>
        <pc:spChg chg="add mod">
          <ac:chgData name="韩景晔" userId="ded93679-235b-4e45-a11d-faf34fb1c87e" providerId="ADAL" clId="{A96C4CE8-18B1-4EE6-9562-E006A0EB48C6}" dt="2023-03-08T22:10:33.449" v="7355" actId="1076"/>
          <ac:spMkLst>
            <pc:docMk/>
            <pc:sldMk cId="325395499" sldId="338"/>
            <ac:spMk id="9" creationId="{CF06ACFE-67F1-692E-6C41-0E58538F8B2C}"/>
          </ac:spMkLst>
        </pc:spChg>
        <pc:spChg chg="add mod">
          <ac:chgData name="韩景晔" userId="ded93679-235b-4e45-a11d-faf34fb1c87e" providerId="ADAL" clId="{A96C4CE8-18B1-4EE6-9562-E006A0EB48C6}" dt="2023-03-08T22:10:33.449" v="7355" actId="1076"/>
          <ac:spMkLst>
            <pc:docMk/>
            <pc:sldMk cId="325395499" sldId="338"/>
            <ac:spMk id="10" creationId="{D5EE3715-F680-10E4-7EC0-E196D52A445B}"/>
          </ac:spMkLst>
        </pc:spChg>
        <pc:spChg chg="add mod">
          <ac:chgData name="韩景晔" userId="ded93679-235b-4e45-a11d-faf34fb1c87e" providerId="ADAL" clId="{A96C4CE8-18B1-4EE6-9562-E006A0EB48C6}" dt="2023-03-08T22:10:33.449" v="7355" actId="1076"/>
          <ac:spMkLst>
            <pc:docMk/>
            <pc:sldMk cId="325395499" sldId="338"/>
            <ac:spMk id="11" creationId="{0AE0E8B6-E4F7-2536-5E63-576974E22536}"/>
          </ac:spMkLst>
        </pc:spChg>
        <pc:spChg chg="add mod">
          <ac:chgData name="韩景晔" userId="ded93679-235b-4e45-a11d-faf34fb1c87e" providerId="ADAL" clId="{A96C4CE8-18B1-4EE6-9562-E006A0EB48C6}" dt="2023-03-08T22:10:33.449" v="7355" actId="1076"/>
          <ac:spMkLst>
            <pc:docMk/>
            <pc:sldMk cId="325395499" sldId="338"/>
            <ac:spMk id="12" creationId="{A39AF8F8-33C5-7DF8-129A-D91281E10F6D}"/>
          </ac:spMkLst>
        </pc:spChg>
        <pc:picChg chg="add mod">
          <ac:chgData name="韩景晔" userId="ded93679-235b-4e45-a11d-faf34fb1c87e" providerId="ADAL" clId="{A96C4CE8-18B1-4EE6-9562-E006A0EB48C6}" dt="2023-03-09T07:38:46.046" v="7369" actId="1076"/>
          <ac:picMkLst>
            <pc:docMk/>
            <pc:sldMk cId="325395499" sldId="338"/>
            <ac:picMk id="4" creationId="{DE404DE5-FEFA-8FDD-C91C-3E97517D5961}"/>
          </ac:picMkLst>
        </pc:picChg>
        <pc:picChg chg="add mod">
          <ac:chgData name="韩景晔" userId="ded93679-235b-4e45-a11d-faf34fb1c87e" providerId="ADAL" clId="{A96C4CE8-18B1-4EE6-9562-E006A0EB48C6}" dt="2023-03-08T22:10:23.298" v="7351" actId="571"/>
          <ac:picMkLst>
            <pc:docMk/>
            <pc:sldMk cId="325395499" sldId="338"/>
            <ac:picMk id="13" creationId="{C32076E4-4BD5-4CA4-DBC6-97F257F050A7}"/>
          </ac:picMkLst>
        </pc:picChg>
        <pc:cxnChg chg="add del mod">
          <ac:chgData name="韩景晔" userId="ded93679-235b-4e45-a11d-faf34fb1c87e" providerId="ADAL" clId="{A96C4CE8-18B1-4EE6-9562-E006A0EB48C6}" dt="2023-03-08T22:10:26.321" v="7353" actId="478"/>
          <ac:cxnSpMkLst>
            <pc:docMk/>
            <pc:sldMk cId="325395499" sldId="338"/>
            <ac:cxnSpMk id="5" creationId="{FA55B440-0E80-9F32-5FC6-118C0EE7BCFF}"/>
          </ac:cxnSpMkLst>
        </pc:cxnChg>
      </pc:sldChg>
      <pc:sldChg chg="addSp delSp modSp new add del mod setBg setClrOvrMap">
        <pc:chgData name="韩景晔" userId="ded93679-235b-4e45-a11d-faf34fb1c87e" providerId="ADAL" clId="{A96C4CE8-18B1-4EE6-9562-E006A0EB48C6}" dt="2023-03-08T22:09:08.137" v="7341" actId="47"/>
        <pc:sldMkLst>
          <pc:docMk/>
          <pc:sldMk cId="4017100927" sldId="338"/>
        </pc:sldMkLst>
        <pc:spChg chg="del">
          <ac:chgData name="韩景晔" userId="ded93679-235b-4e45-a11d-faf34fb1c87e" providerId="ADAL" clId="{A96C4CE8-18B1-4EE6-9562-E006A0EB48C6}" dt="2023-03-08T22:03:04.576" v="7249" actId="478"/>
          <ac:spMkLst>
            <pc:docMk/>
            <pc:sldMk cId="4017100927" sldId="338"/>
            <ac:spMk id="2" creationId="{3DFC4E8A-5BE6-48C2-9884-F743AB7ED148}"/>
          </ac:spMkLst>
        </pc:spChg>
        <pc:spChg chg="del">
          <ac:chgData name="韩景晔" userId="ded93679-235b-4e45-a11d-faf34fb1c87e" providerId="ADAL" clId="{A96C4CE8-18B1-4EE6-9562-E006A0EB48C6}" dt="2023-03-08T22:03:04.576" v="7249" actId="478"/>
          <ac:spMkLst>
            <pc:docMk/>
            <pc:sldMk cId="4017100927" sldId="338"/>
            <ac:spMk id="3" creationId="{14E6C7B9-3C02-8604-300C-D030CA9BF964}"/>
          </ac:spMkLst>
        </pc:spChg>
        <pc:spChg chg="add del mod">
          <ac:chgData name="韩景晔" userId="ded93679-235b-4e45-a11d-faf34fb1c87e" providerId="ADAL" clId="{A96C4CE8-18B1-4EE6-9562-E006A0EB48C6}" dt="2023-03-08T22:04:45.258" v="7279" actId="478"/>
          <ac:spMkLst>
            <pc:docMk/>
            <pc:sldMk cId="4017100927" sldId="338"/>
            <ac:spMk id="5" creationId="{D4C6F8F1-5158-FDD1-5A99-CE32E3547B31}"/>
          </ac:spMkLst>
        </pc:spChg>
        <pc:spChg chg="add mod ord">
          <ac:chgData name="韩景晔" userId="ded93679-235b-4e45-a11d-faf34fb1c87e" providerId="ADAL" clId="{A96C4CE8-18B1-4EE6-9562-E006A0EB48C6}" dt="2023-03-08T22:08:58.259" v="7340" actId="26606"/>
          <ac:spMkLst>
            <pc:docMk/>
            <pc:sldMk cId="4017100927" sldId="338"/>
            <ac:spMk id="8" creationId="{3BC0126E-0409-3257-EB0F-B07CCCDC4BA5}"/>
          </ac:spMkLst>
        </pc:spChg>
        <pc:spChg chg="add del">
          <ac:chgData name="韩景晔" userId="ded93679-235b-4e45-a11d-faf34fb1c87e" providerId="ADAL" clId="{A96C4CE8-18B1-4EE6-9562-E006A0EB48C6}" dt="2023-03-08T22:08:58.259" v="7340" actId="26606"/>
          <ac:spMkLst>
            <pc:docMk/>
            <pc:sldMk cId="4017100927" sldId="338"/>
            <ac:spMk id="11" creationId="{A3C210E6-A35A-4F68-8D60-801A019C75B8}"/>
          </ac:spMkLst>
        </pc:spChg>
        <pc:spChg chg="add del">
          <ac:chgData name="韩景晔" userId="ded93679-235b-4e45-a11d-faf34fb1c87e" providerId="ADAL" clId="{A96C4CE8-18B1-4EE6-9562-E006A0EB48C6}" dt="2023-03-08T22:08:58.259" v="7340" actId="26606"/>
          <ac:spMkLst>
            <pc:docMk/>
            <pc:sldMk cId="4017100927" sldId="338"/>
            <ac:spMk id="12" creationId="{AC0D06B0-F19C-459E-B221-A34B506FB5E3}"/>
          </ac:spMkLst>
        </pc:spChg>
        <pc:spChg chg="add del">
          <ac:chgData name="韩景晔" userId="ded93679-235b-4e45-a11d-faf34fb1c87e" providerId="ADAL" clId="{A96C4CE8-18B1-4EE6-9562-E006A0EB48C6}" dt="2023-03-08T22:08:58.259" v="7340" actId="26606"/>
          <ac:spMkLst>
            <pc:docMk/>
            <pc:sldMk cId="4017100927" sldId="338"/>
            <ac:spMk id="13" creationId="{345B26DA-1C6B-4C66-81C9-9C1877FC2DB1}"/>
          </ac:spMkLst>
        </pc:spChg>
        <pc:spChg chg="add del">
          <ac:chgData name="韩景晔" userId="ded93679-235b-4e45-a11d-faf34fb1c87e" providerId="ADAL" clId="{A96C4CE8-18B1-4EE6-9562-E006A0EB48C6}" dt="2023-03-08T22:08:47.201" v="7334" actId="26606"/>
          <ac:spMkLst>
            <pc:docMk/>
            <pc:sldMk cId="4017100927" sldId="338"/>
            <ac:spMk id="14" creationId="{A3C210E6-A35A-4F68-8D60-801A019C75B8}"/>
          </ac:spMkLst>
        </pc:spChg>
        <pc:spChg chg="add del">
          <ac:chgData name="韩景晔" userId="ded93679-235b-4e45-a11d-faf34fb1c87e" providerId="ADAL" clId="{A96C4CE8-18B1-4EE6-9562-E006A0EB48C6}" dt="2023-03-08T22:08:58.259" v="7340" actId="26606"/>
          <ac:spMkLst>
            <pc:docMk/>
            <pc:sldMk cId="4017100927" sldId="338"/>
            <ac:spMk id="15" creationId="{98DE6C44-43F8-4DE4-AB81-66853FFEA09A}"/>
          </ac:spMkLst>
        </pc:spChg>
        <pc:spChg chg="add del">
          <ac:chgData name="韩景晔" userId="ded93679-235b-4e45-a11d-faf34fb1c87e" providerId="ADAL" clId="{A96C4CE8-18B1-4EE6-9562-E006A0EB48C6}" dt="2023-03-08T22:08:47.201" v="7334" actId="26606"/>
          <ac:spMkLst>
            <pc:docMk/>
            <pc:sldMk cId="4017100927" sldId="338"/>
            <ac:spMk id="16" creationId="{AC0D06B0-F19C-459E-B221-A34B506FB5E3}"/>
          </ac:spMkLst>
        </pc:spChg>
        <pc:spChg chg="add del">
          <ac:chgData name="韩景晔" userId="ded93679-235b-4e45-a11d-faf34fb1c87e" providerId="ADAL" clId="{A96C4CE8-18B1-4EE6-9562-E006A0EB48C6}" dt="2023-03-08T22:08:58.259" v="7340" actId="26606"/>
          <ac:spMkLst>
            <pc:docMk/>
            <pc:sldMk cId="4017100927" sldId="338"/>
            <ac:spMk id="17" creationId="{2409529B-9B56-4F10-BE4D-F934DB89E57E}"/>
          </ac:spMkLst>
        </pc:spChg>
        <pc:spChg chg="add del">
          <ac:chgData name="韩景晔" userId="ded93679-235b-4e45-a11d-faf34fb1c87e" providerId="ADAL" clId="{A96C4CE8-18B1-4EE6-9562-E006A0EB48C6}" dt="2023-03-08T22:08:47.201" v="7334" actId="26606"/>
          <ac:spMkLst>
            <pc:docMk/>
            <pc:sldMk cId="4017100927" sldId="338"/>
            <ac:spMk id="18" creationId="{345B26DA-1C6B-4C66-81C9-9C1877FC2DB1}"/>
          </ac:spMkLst>
        </pc:spChg>
        <pc:spChg chg="add del">
          <ac:chgData name="韩景晔" userId="ded93679-235b-4e45-a11d-faf34fb1c87e" providerId="ADAL" clId="{A96C4CE8-18B1-4EE6-9562-E006A0EB48C6}" dt="2023-03-08T22:08:47.201" v="7334" actId="26606"/>
          <ac:spMkLst>
            <pc:docMk/>
            <pc:sldMk cId="4017100927" sldId="338"/>
            <ac:spMk id="20" creationId="{98DE6C44-43F8-4DE4-AB81-66853FFEA09A}"/>
          </ac:spMkLst>
        </pc:spChg>
        <pc:spChg chg="add del">
          <ac:chgData name="韩景晔" userId="ded93679-235b-4e45-a11d-faf34fb1c87e" providerId="ADAL" clId="{A96C4CE8-18B1-4EE6-9562-E006A0EB48C6}" dt="2023-03-08T22:08:47.201" v="7334" actId="26606"/>
          <ac:spMkLst>
            <pc:docMk/>
            <pc:sldMk cId="4017100927" sldId="338"/>
            <ac:spMk id="22" creationId="{2409529B-9B56-4F10-BE4D-F934DB89E57E}"/>
          </ac:spMkLst>
        </pc:spChg>
        <pc:spChg chg="add del">
          <ac:chgData name="韩景晔" userId="ded93679-235b-4e45-a11d-faf34fb1c87e" providerId="ADAL" clId="{A96C4CE8-18B1-4EE6-9562-E006A0EB48C6}" dt="2023-03-08T22:08:48.140" v="7336" actId="26606"/>
          <ac:spMkLst>
            <pc:docMk/>
            <pc:sldMk cId="4017100927" sldId="338"/>
            <ac:spMk id="24" creationId="{30BAD96F-CE2F-4682-99B8-0DD9E6AE2BED}"/>
          </ac:spMkLst>
        </pc:spChg>
        <pc:spChg chg="add del">
          <ac:chgData name="韩景晔" userId="ded93679-235b-4e45-a11d-faf34fb1c87e" providerId="ADAL" clId="{A96C4CE8-18B1-4EE6-9562-E006A0EB48C6}" dt="2023-03-08T22:08:48.140" v="7336" actId="26606"/>
          <ac:spMkLst>
            <pc:docMk/>
            <pc:sldMk cId="4017100927" sldId="338"/>
            <ac:spMk id="25" creationId="{99CEE05D-F25C-4EC3-B527-D9C999E335CD}"/>
          </ac:spMkLst>
        </pc:spChg>
        <pc:spChg chg="add del">
          <ac:chgData name="韩景晔" userId="ded93679-235b-4e45-a11d-faf34fb1c87e" providerId="ADAL" clId="{A96C4CE8-18B1-4EE6-9562-E006A0EB48C6}" dt="2023-03-08T22:08:48.140" v="7336" actId="26606"/>
          <ac:spMkLst>
            <pc:docMk/>
            <pc:sldMk cId="4017100927" sldId="338"/>
            <ac:spMk id="26" creationId="{4F036726-0C05-446E-91C3-B986EBEA055E}"/>
          </ac:spMkLst>
        </pc:spChg>
        <pc:spChg chg="add del">
          <ac:chgData name="韩景晔" userId="ded93679-235b-4e45-a11d-faf34fb1c87e" providerId="ADAL" clId="{A96C4CE8-18B1-4EE6-9562-E006A0EB48C6}" dt="2023-03-08T22:08:48.140" v="7336" actId="26606"/>
          <ac:spMkLst>
            <pc:docMk/>
            <pc:sldMk cId="4017100927" sldId="338"/>
            <ac:spMk id="27" creationId="{A310ABCD-C34B-42D1-9BEB-47755A3EA36C}"/>
          </ac:spMkLst>
        </pc:spChg>
        <pc:spChg chg="add del">
          <ac:chgData name="韩景晔" userId="ded93679-235b-4e45-a11d-faf34fb1c87e" providerId="ADAL" clId="{A96C4CE8-18B1-4EE6-9562-E006A0EB48C6}" dt="2023-03-08T22:08:48.140" v="7336" actId="26606"/>
          <ac:spMkLst>
            <pc:docMk/>
            <pc:sldMk cId="4017100927" sldId="338"/>
            <ac:spMk id="28" creationId="{F38AB6A2-89F7-43B5-B608-50DFC740DEBF}"/>
          </ac:spMkLst>
        </pc:spChg>
        <pc:spChg chg="add del">
          <ac:chgData name="韩景晔" userId="ded93679-235b-4e45-a11d-faf34fb1c87e" providerId="ADAL" clId="{A96C4CE8-18B1-4EE6-9562-E006A0EB48C6}" dt="2023-03-08T22:08:48.140" v="7336" actId="26606"/>
          <ac:spMkLst>
            <pc:docMk/>
            <pc:sldMk cId="4017100927" sldId="338"/>
            <ac:spMk id="29" creationId="{06585B74-DAF6-470E-B2F3-B5530A709AAC}"/>
          </ac:spMkLst>
        </pc:spChg>
        <pc:spChg chg="add del">
          <ac:chgData name="韩景晔" userId="ded93679-235b-4e45-a11d-faf34fb1c87e" providerId="ADAL" clId="{A96C4CE8-18B1-4EE6-9562-E006A0EB48C6}" dt="2023-03-08T22:08:50.994" v="7338" actId="26606"/>
          <ac:spMkLst>
            <pc:docMk/>
            <pc:sldMk cId="4017100927" sldId="338"/>
            <ac:spMk id="31" creationId="{A3C210E6-A35A-4F68-8D60-801A019C75B8}"/>
          </ac:spMkLst>
        </pc:spChg>
        <pc:spChg chg="add del">
          <ac:chgData name="韩景晔" userId="ded93679-235b-4e45-a11d-faf34fb1c87e" providerId="ADAL" clId="{A96C4CE8-18B1-4EE6-9562-E006A0EB48C6}" dt="2023-03-08T22:08:50.994" v="7338" actId="26606"/>
          <ac:spMkLst>
            <pc:docMk/>
            <pc:sldMk cId="4017100927" sldId="338"/>
            <ac:spMk id="32" creationId="{AC0D06B0-F19C-459E-B221-A34B506FB5E3}"/>
          </ac:spMkLst>
        </pc:spChg>
        <pc:spChg chg="add del">
          <ac:chgData name="韩景晔" userId="ded93679-235b-4e45-a11d-faf34fb1c87e" providerId="ADAL" clId="{A96C4CE8-18B1-4EE6-9562-E006A0EB48C6}" dt="2023-03-08T22:08:50.994" v="7338" actId="26606"/>
          <ac:spMkLst>
            <pc:docMk/>
            <pc:sldMk cId="4017100927" sldId="338"/>
            <ac:spMk id="33" creationId="{345B26DA-1C6B-4C66-81C9-9C1877FC2DB1}"/>
          </ac:spMkLst>
        </pc:spChg>
        <pc:spChg chg="add del">
          <ac:chgData name="韩景晔" userId="ded93679-235b-4e45-a11d-faf34fb1c87e" providerId="ADAL" clId="{A96C4CE8-18B1-4EE6-9562-E006A0EB48C6}" dt="2023-03-08T22:08:50.994" v="7338" actId="26606"/>
          <ac:spMkLst>
            <pc:docMk/>
            <pc:sldMk cId="4017100927" sldId="338"/>
            <ac:spMk id="34" creationId="{98DE6C44-43F8-4DE4-AB81-66853FFEA09A}"/>
          </ac:spMkLst>
        </pc:spChg>
        <pc:spChg chg="add del">
          <ac:chgData name="韩景晔" userId="ded93679-235b-4e45-a11d-faf34fb1c87e" providerId="ADAL" clId="{A96C4CE8-18B1-4EE6-9562-E006A0EB48C6}" dt="2023-03-08T22:08:50.994" v="7338" actId="26606"/>
          <ac:spMkLst>
            <pc:docMk/>
            <pc:sldMk cId="4017100927" sldId="338"/>
            <ac:spMk id="35" creationId="{2409529B-9B56-4F10-BE4D-F934DB89E57E}"/>
          </ac:spMkLst>
        </pc:spChg>
        <pc:picChg chg="add mod ord modCrop">
          <ac:chgData name="韩景晔" userId="ded93679-235b-4e45-a11d-faf34fb1c87e" providerId="ADAL" clId="{A96C4CE8-18B1-4EE6-9562-E006A0EB48C6}" dt="2023-03-08T22:08:58.259" v="7340" actId="26606"/>
          <ac:picMkLst>
            <pc:docMk/>
            <pc:sldMk cId="4017100927" sldId="338"/>
            <ac:picMk id="4" creationId="{FED83476-8036-4C04-3762-8D8A7013C0CF}"/>
          </ac:picMkLst>
        </pc:picChg>
        <pc:picChg chg="add mod modCrop">
          <ac:chgData name="韩景晔" userId="ded93679-235b-4e45-a11d-faf34fb1c87e" providerId="ADAL" clId="{A96C4CE8-18B1-4EE6-9562-E006A0EB48C6}" dt="2023-03-08T22:08:58.259" v="7340" actId="26606"/>
          <ac:picMkLst>
            <pc:docMk/>
            <pc:sldMk cId="4017100927" sldId="338"/>
            <ac:picMk id="6" creationId="{4934A5D1-EB66-330D-A0A5-BDC764F0D625}"/>
          </ac:picMkLst>
        </pc:picChg>
        <pc:picChg chg="add mod modCrop">
          <ac:chgData name="韩景晔" userId="ded93679-235b-4e45-a11d-faf34fb1c87e" providerId="ADAL" clId="{A96C4CE8-18B1-4EE6-9562-E006A0EB48C6}" dt="2023-03-08T22:08:58.259" v="7340" actId="26606"/>
          <ac:picMkLst>
            <pc:docMk/>
            <pc:sldMk cId="4017100927" sldId="338"/>
            <ac:picMk id="7" creationId="{8904176D-CA59-DC3B-183D-CF3AF7F5FD47}"/>
          </ac:picMkLst>
        </pc:picChg>
        <pc:picChg chg="add mod ord modCrop">
          <ac:chgData name="韩景晔" userId="ded93679-235b-4e45-a11d-faf34fb1c87e" providerId="ADAL" clId="{A96C4CE8-18B1-4EE6-9562-E006A0EB48C6}" dt="2023-03-08T22:08:58.259" v="7340" actId="26606"/>
          <ac:picMkLst>
            <pc:docMk/>
            <pc:sldMk cId="4017100927" sldId="338"/>
            <ac:picMk id="9" creationId="{DFD811B7-D863-00DA-9C87-FAB2C3FCE61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65CFF-C91B-43D6-97A0-C94CCDC15E96}" type="datetimeFigureOut">
              <a:rPr lang="zh-CN" altLang="en-US" smtClean="0"/>
              <a:t>2023/3/9</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FBDED-5831-42E0-9169-3388473FB791}" type="slidenum">
              <a:rPr lang="zh-CN" altLang="en-US" smtClean="0"/>
              <a:t>‹#›</a:t>
            </a:fld>
            <a:endParaRPr lang="zh-CN" altLang="en-US"/>
          </a:p>
        </p:txBody>
      </p:sp>
    </p:spTree>
    <p:extLst>
      <p:ext uri="{BB962C8B-B14F-4D97-AF65-F5344CB8AC3E}">
        <p14:creationId xmlns:p14="http://schemas.microsoft.com/office/powerpoint/2010/main" val="148451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My</a:t>
            </a:r>
            <a:r>
              <a:rPr lang="zh-CN" altLang="en-US" dirty="0"/>
              <a:t> </a:t>
            </a:r>
            <a:r>
              <a:rPr lang="en-US" altLang="zh-CN" dirty="0"/>
              <a:t>presentation is about machine learning model for crop modeling.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model was named as DeepOryza, it is a knowledge-guided machine learning model for rice growth simulation,</a:t>
            </a:r>
            <a:endParaRPr lang="zh-CN" altLang="en-US" dirty="0"/>
          </a:p>
        </p:txBody>
      </p:sp>
      <p:sp>
        <p:nvSpPr>
          <p:cNvPr id="4" name="灯片编号占位符 3"/>
          <p:cNvSpPr>
            <a:spLocks noGrp="1"/>
          </p:cNvSpPr>
          <p:nvPr>
            <p:ph type="sldNum" sz="quarter" idx="5"/>
          </p:nvPr>
        </p:nvSpPr>
        <p:spPr/>
        <p:txBody>
          <a:bodyPr/>
          <a:lstStyle/>
          <a:p>
            <a:fld id="{957D16AD-3D7B-4BB9-A518-E9D8FE1C98DD}" type="slidenum">
              <a:rPr lang="zh-CN" altLang="en-US" smtClean="0"/>
              <a:t>1</a:t>
            </a:fld>
            <a:endParaRPr lang="zh-CN" altLang="en-US"/>
          </a:p>
        </p:txBody>
      </p:sp>
    </p:spTree>
    <p:extLst>
      <p:ext uri="{BB962C8B-B14F-4D97-AF65-F5344CB8AC3E}">
        <p14:creationId xmlns:p14="http://schemas.microsoft.com/office/powerpoint/2010/main" val="1304394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In addition,  the knowledge-guided initialization also helps to establish the relationship between the input and output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2A2B2E"/>
              </a:solidFill>
              <a:effectLst/>
              <a:latin typeface="PingFang S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These two figures represent the above-ground biomass simulated by a DeepOryza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One was trained from scratch. And another one used knowledge-guided initialization and finetuning.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2A2B2E"/>
              </a:solidFill>
              <a:effectLst/>
              <a:latin typeface="PingFang S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We set two cases;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The blue case was applied more fertilization and the red case was applied less fertilization. The other inputs of this two cases are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The</a:t>
            </a:r>
            <a:r>
              <a:rPr lang="zh-CN" altLang="en-US" b="0" i="0" dirty="0">
                <a:solidFill>
                  <a:srgbClr val="D1D5DB"/>
                </a:solidFill>
                <a:effectLst/>
                <a:latin typeface="Söhne"/>
              </a:rPr>
              <a:t> </a:t>
            </a:r>
            <a:r>
              <a:rPr lang="en-US" altLang="zh-CN" b="0" i="0" dirty="0">
                <a:solidFill>
                  <a:srgbClr val="D1D5DB"/>
                </a:solidFill>
                <a:effectLst/>
                <a:latin typeface="Söhne"/>
              </a:rPr>
              <a:t>dashed lines are simulated biomass of the two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In figure(a), the two dashed lines overlap because the simulated results are almost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It means the model doesn’t respond to the fertilization</a:t>
            </a:r>
            <a:r>
              <a:rPr lang="en-US" altLang="zh-CN" b="0" i="0" dirty="0">
                <a:solidFill>
                  <a:srgbClr val="2A2B2E"/>
                </a:solidFill>
                <a:effectLst/>
                <a:latin typeface="PingFang SC"/>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2A2B2E"/>
              </a:solidFill>
              <a:effectLst/>
              <a:latin typeface="PingFang S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rPr>
              <a:t>However, when we use the knowledge-guided initialization, the simulated biomass of the two cases will be different. Look the figure(b), more fertilization will produce more biomass.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It means the model can map the fertilization to biomass</a:t>
            </a:r>
            <a:r>
              <a:rPr lang="en-US" altLang="zh-CN" b="0" i="0" dirty="0">
                <a:solidFill>
                  <a:srgbClr val="2A2B2E"/>
                </a:solidFill>
                <a:effectLst/>
                <a:latin typeface="PingFang SC"/>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2A2B2E"/>
              </a:solidFill>
              <a:effectLst/>
              <a:latin typeface="PingFang S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To further explore this issue, we calculated the cumulative gradients of all input toward the simulated biomass on the 120th day. The gradients represent the importance of input for the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The results showed that only the weather-related inputs (such as the radiation and temperature)  in the late period had an effect on the biomass, while fertilization and transplanting had no contribution, and the weather in the early period also had no contribution.</a:t>
            </a:r>
          </a:p>
          <a:p>
            <a:pPr algn="l"/>
            <a:r>
              <a:rPr lang="en-US" altLang="zh-CN" b="0" i="0" dirty="0">
                <a:solidFill>
                  <a:srgbClr val="2A2B2E"/>
                </a:solidFill>
                <a:effectLst/>
                <a:latin typeface="PingFang SC"/>
              </a:rPr>
              <a:t>This indicates that the model doesn’t learn the effects of fertilization and has lost the </a:t>
            </a:r>
            <a:r>
              <a:rPr lang="en-US" altLang="zh-CN" sz="1200" dirty="0">
                <a:effectLst/>
                <a:latin typeface="Times New Roman" panose="02020603050405020304" pitchFamily="18" charset="0"/>
                <a:ea typeface="Times New Roman" panose="02020603050405020304" pitchFamily="18" charset="0"/>
              </a:rPr>
              <a:t>long dependencies between variables on time series data.</a:t>
            </a:r>
            <a:br>
              <a:rPr lang="en-US" altLang="zh-CN" b="0" i="0" dirty="0">
                <a:solidFill>
                  <a:srgbClr val="939599"/>
                </a:solidFill>
                <a:effectLst/>
                <a:latin typeface="PingFang SC"/>
              </a:rPr>
            </a:br>
            <a:endParaRPr lang="en-US" altLang="zh-CN" b="0" i="0" dirty="0">
              <a:solidFill>
                <a:srgbClr val="939599"/>
              </a:solidFill>
              <a:effectLst/>
              <a:latin typeface="PingFang SC"/>
            </a:endParaRPr>
          </a:p>
          <a:p>
            <a:pPr algn="l"/>
            <a:r>
              <a:rPr lang="en-US" altLang="zh-CN" b="0" i="0" dirty="0">
                <a:solidFill>
                  <a:srgbClr val="939599"/>
                </a:solidFill>
                <a:effectLst/>
                <a:latin typeface="PingFang SC"/>
              </a:rPr>
              <a:t>When the knowledge-guided initialization was used, the results are different.</a:t>
            </a:r>
            <a:endParaRPr lang="en-US" altLang="zh-CN" b="0" i="0" dirty="0">
              <a:solidFill>
                <a:srgbClr val="D1D5DB"/>
              </a:solidFill>
              <a:effectLst/>
              <a:latin typeface="Söhne"/>
            </a:endParaRPr>
          </a:p>
          <a:p>
            <a:pPr algn="l">
              <a:buFont typeface="Arial" panose="020B0604020202020204" pitchFamily="34" charset="0"/>
              <a:buChar char="•"/>
            </a:pPr>
            <a:r>
              <a:rPr lang="en-US" altLang="zh-CN" dirty="0">
                <a:effectLst/>
              </a:rPr>
              <a:t>Figure(d) shows that fertilization and transplanting both have significant contributions to the biomass, and t</a:t>
            </a:r>
            <a:r>
              <a:rPr lang="en-US" altLang="zh-CN" b="0" i="0" dirty="0">
                <a:solidFill>
                  <a:srgbClr val="2A2B2E"/>
                </a:solidFill>
                <a:effectLst/>
                <a:latin typeface="PingFang SC"/>
              </a:rPr>
              <a:t>he weather data in the whole time period contribute to the simulation results</a:t>
            </a:r>
          </a:p>
          <a:p>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These results indicate that the knowledge-guided initialization also helps to establish the relationship between the input and output variables</a:t>
            </a:r>
            <a:br>
              <a:rPr lang="en-US" altLang="zh-CN" dirty="0">
                <a:effectLst/>
              </a:rPr>
            </a:br>
            <a:endParaRPr lang="en-US" altLang="zh-CN" b="0" i="0" dirty="0">
              <a:solidFill>
                <a:srgbClr val="2A2B2E"/>
              </a:solidFill>
              <a:effectLst/>
              <a:latin typeface="PingFang SC"/>
            </a:endParaRPr>
          </a:p>
        </p:txBody>
      </p:sp>
      <p:sp>
        <p:nvSpPr>
          <p:cNvPr id="4" name="Slide Number Placeholder 3"/>
          <p:cNvSpPr>
            <a:spLocks noGrp="1"/>
          </p:cNvSpPr>
          <p:nvPr>
            <p:ph type="sldNum" sz="quarter" idx="5"/>
          </p:nvPr>
        </p:nvSpPr>
        <p:spPr/>
        <p:txBody>
          <a:bodyPr/>
          <a:lstStyle/>
          <a:p>
            <a:fld id="{D8BFBDED-5831-42E0-9169-3388473FB791}" type="slidenum">
              <a:rPr lang="zh-CN" altLang="en-US" smtClean="0"/>
              <a:t>10</a:t>
            </a:fld>
            <a:endParaRPr lang="zh-CN" altLang="en-US"/>
          </a:p>
        </p:txBody>
      </p:sp>
    </p:spTree>
    <p:extLst>
      <p:ext uri="{BB962C8B-B14F-4D97-AF65-F5344CB8AC3E}">
        <p14:creationId xmlns:p14="http://schemas.microsoft.com/office/powerpoint/2010/main" val="65017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i="0" dirty="0">
                <a:solidFill>
                  <a:srgbClr val="D1D5DB"/>
                </a:solidFill>
                <a:effectLst/>
                <a:latin typeface="Söhne"/>
              </a:rPr>
              <a:t>Another question is how the DeepOryza perform against the processed-based model.</a:t>
            </a:r>
          </a:p>
          <a:p>
            <a:endParaRPr lang="en-US" altLang="zh-CN"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After pretraining and finetuning, the models were test on the real dataset.</a:t>
            </a:r>
          </a:p>
          <a:p>
            <a:r>
              <a:rPr lang="en-US" altLang="zh-CN" b="0" i="0" dirty="0">
                <a:solidFill>
                  <a:srgbClr val="D1D5DB"/>
                </a:solidFill>
                <a:effectLst/>
                <a:latin typeface="Söhne"/>
              </a:rPr>
              <a:t>This figure shows normalized RMSE of the results on the real dataset.</a:t>
            </a:r>
          </a:p>
          <a:p>
            <a:endParaRPr lang="en-US" altLang="zh-CN" b="0" i="0" dirty="0">
              <a:solidFill>
                <a:srgbClr val="D1D5DB"/>
              </a:solidFill>
              <a:effectLst/>
              <a:latin typeface="Söhne"/>
            </a:endParaRPr>
          </a:p>
          <a:p>
            <a:r>
              <a:rPr lang="en-US" altLang="zh-CN" b="0" i="0" dirty="0">
                <a:solidFill>
                  <a:srgbClr val="D1D5DB"/>
                </a:solidFill>
                <a:effectLst/>
                <a:latin typeface="Söhne"/>
              </a:rPr>
              <a:t>We can see that DeepOryza performances better than ORYZA2000 in most variables.</a:t>
            </a:r>
          </a:p>
          <a:p>
            <a:r>
              <a:rPr lang="en-US" altLang="zh-CN" b="0" i="0" dirty="0">
                <a:solidFill>
                  <a:srgbClr val="D1D5DB"/>
                </a:solidFill>
                <a:effectLst/>
                <a:latin typeface="Söhne"/>
              </a:rPr>
              <a:t>DeepOryza_kgml performs better than DeepOryza_baseline</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the results show that </a:t>
            </a:r>
            <a:r>
              <a:rPr lang="en-US" altLang="zh-CN" sz="1200" b="1" dirty="0">
                <a:latin typeface="Times New Roman" panose="02020603050405020304" pitchFamily="18" charset="0"/>
                <a:ea typeface="宋体" panose="02010600030101010101" pitchFamily="2" charset="-122"/>
                <a:cs typeface="Times New Roman" panose="02020603050405020304" pitchFamily="18" charset="0"/>
              </a:rPr>
              <a:t>KGML model could perform better than process-based model.</a:t>
            </a:r>
          </a:p>
          <a:p>
            <a:endParaRPr lang="zh-CN" altLang="en-US" dirty="0"/>
          </a:p>
        </p:txBody>
      </p:sp>
      <p:sp>
        <p:nvSpPr>
          <p:cNvPr id="4" name="Slide Number Placeholder 3"/>
          <p:cNvSpPr>
            <a:spLocks noGrp="1"/>
          </p:cNvSpPr>
          <p:nvPr>
            <p:ph type="sldNum" sz="quarter" idx="5"/>
          </p:nvPr>
        </p:nvSpPr>
        <p:spPr/>
        <p:txBody>
          <a:bodyPr/>
          <a:lstStyle/>
          <a:p>
            <a:fld id="{D8BFBDED-5831-42E0-9169-3388473FB791}" type="slidenum">
              <a:rPr lang="zh-CN" altLang="en-US" smtClean="0"/>
              <a:t>11</a:t>
            </a:fld>
            <a:endParaRPr lang="zh-CN" altLang="en-US"/>
          </a:p>
        </p:txBody>
      </p:sp>
    </p:spTree>
    <p:extLst>
      <p:ext uri="{BB962C8B-B14F-4D97-AF65-F5344CB8AC3E}">
        <p14:creationId xmlns:p14="http://schemas.microsoft.com/office/powerpoint/2010/main" val="35054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Finally, we investigated the necessary of calibrating a process-based model before using it to generate synthetic dataset. Because the calibration is really time-consuming.</a:t>
            </a:r>
          </a:p>
          <a:p>
            <a:endParaRPr lang="en-US" altLang="zh-CN" dirty="0"/>
          </a:p>
          <a:p>
            <a:r>
              <a:rPr lang="en-US" altLang="zh-CN" dirty="0"/>
              <a:t>So we generated two synthetic dataset, one used the calibrated process-based model and the other used the uncalibrated model</a:t>
            </a:r>
          </a:p>
          <a:p>
            <a:endParaRPr lang="en-US" altLang="zh-CN" dirty="0"/>
          </a:p>
          <a:p>
            <a:r>
              <a:rPr lang="en-US" altLang="zh-CN" b="0" i="0" dirty="0">
                <a:solidFill>
                  <a:srgbClr val="D1D5DB"/>
                </a:solidFill>
                <a:effectLst/>
                <a:latin typeface="Söhne"/>
              </a:rPr>
              <a:t>This figure shows the performance of the DeepOryza_baseline.</a:t>
            </a:r>
          </a:p>
          <a:p>
            <a:endParaRPr lang="en-US" altLang="zh-CN" b="0" i="0" dirty="0">
              <a:solidFill>
                <a:srgbClr val="D1D5DB"/>
              </a:solidFill>
              <a:effectLst/>
              <a:latin typeface="Söhne"/>
            </a:endParaRPr>
          </a:p>
          <a:p>
            <a:r>
              <a:rPr lang="en-US" altLang="zh-CN" b="0" i="0" dirty="0">
                <a:solidFill>
                  <a:srgbClr val="D1D5DB"/>
                </a:solidFill>
                <a:effectLst/>
                <a:latin typeface="Söhne"/>
              </a:rPr>
              <a:t>The blue bar shows the normalized RMSE of the DeepOryza_baseline model pretrained on a calibrated synthetic dataset, while the orange bar represents the RMSE of the same model pretrained on an uncalibrated synthetic dataset</a:t>
            </a:r>
          </a:p>
          <a:p>
            <a:endParaRPr lang="en-US" altLang="zh-CN" b="0" i="0" dirty="0">
              <a:solidFill>
                <a:srgbClr val="D1D5DB"/>
              </a:solidFill>
              <a:effectLst/>
              <a:latin typeface="Söhne"/>
            </a:endParaRPr>
          </a:p>
          <a:p>
            <a:r>
              <a:rPr lang="en-US" altLang="zh-CN" b="0" i="0" dirty="0">
                <a:solidFill>
                  <a:srgbClr val="D1D5DB"/>
                </a:solidFill>
                <a:effectLst/>
                <a:latin typeface="Söhne"/>
              </a:rPr>
              <a:t>You can find that RMSE of biomass-related variables increases when using uncalibrated synthetic dataset, indicating that calibrating is necessary before generating synthetic dataset.</a:t>
            </a:r>
          </a:p>
          <a:p>
            <a:endParaRPr lang="en-US" altLang="zh-CN" b="0" i="0" dirty="0">
              <a:solidFill>
                <a:srgbClr val="D1D5DB"/>
              </a:solidFill>
              <a:effectLst/>
              <a:latin typeface="Söhne"/>
            </a:endParaRPr>
          </a:p>
          <a:p>
            <a:r>
              <a:rPr lang="en-US" altLang="zh-CN" b="0" i="0" dirty="0">
                <a:solidFill>
                  <a:srgbClr val="D1D5DB"/>
                </a:solidFill>
                <a:effectLst/>
                <a:latin typeface="Söhne"/>
              </a:rPr>
              <a:t>But when use the knowledge structure, the RMSE changes slightly.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indicating that the accuracy of biomass-related variables remains almost unchanged, regardless of whether the synthetic dataset was calibrated or not.</a:t>
            </a:r>
            <a:endParaRPr lang="zh-CN" altLang="en-US" dirty="0"/>
          </a:p>
          <a:p>
            <a:endParaRPr lang="en-US" altLang="zh-CN" b="0" i="0" dirty="0">
              <a:solidFill>
                <a:srgbClr val="D1D5DB"/>
              </a:solidFill>
              <a:effectLst/>
              <a:latin typeface="Söhne"/>
            </a:endParaRPr>
          </a:p>
          <a:p>
            <a:r>
              <a:rPr lang="en-US" altLang="zh-CN" b="0" i="0" dirty="0">
                <a:solidFill>
                  <a:srgbClr val="D1D5DB"/>
                </a:solidFill>
                <a:effectLst/>
                <a:latin typeface="Söhne"/>
              </a:rPr>
              <a:t>Maybe the structure have constraint that can decrease the requirement of calibration.</a:t>
            </a:r>
          </a:p>
          <a:p>
            <a:endParaRPr lang="en-US" altLang="zh-CN" b="0" i="0" dirty="0">
              <a:solidFill>
                <a:srgbClr val="D1D5DB"/>
              </a:solidFill>
              <a:effectLst/>
              <a:latin typeface="Söhne"/>
            </a:endParaRPr>
          </a:p>
          <a:p>
            <a:r>
              <a:rPr lang="en-US" altLang="zh-CN" b="0" i="0" dirty="0">
                <a:solidFill>
                  <a:srgbClr val="D1D5DB"/>
                </a:solidFill>
                <a:effectLst/>
                <a:latin typeface="Söhne"/>
              </a:rPr>
              <a:t>But this conclusion is still preliminary because the structure simple and the dataset is small.</a:t>
            </a:r>
          </a:p>
        </p:txBody>
      </p:sp>
      <p:sp>
        <p:nvSpPr>
          <p:cNvPr id="4" name="Slide Number Placeholder 3"/>
          <p:cNvSpPr>
            <a:spLocks noGrp="1"/>
          </p:cNvSpPr>
          <p:nvPr>
            <p:ph type="sldNum" sz="quarter" idx="5"/>
          </p:nvPr>
        </p:nvSpPr>
        <p:spPr/>
        <p:txBody>
          <a:bodyPr/>
          <a:lstStyle/>
          <a:p>
            <a:fld id="{D8BFBDED-5831-42E0-9169-3388473FB791}" type="slidenum">
              <a:rPr lang="zh-CN" altLang="en-US" smtClean="0"/>
              <a:t>12</a:t>
            </a:fld>
            <a:endParaRPr lang="zh-CN" altLang="en-US"/>
          </a:p>
        </p:txBody>
      </p:sp>
    </p:spTree>
    <p:extLst>
      <p:ext uri="{BB962C8B-B14F-4D97-AF65-F5344CB8AC3E}">
        <p14:creationId xmlns:p14="http://schemas.microsoft.com/office/powerpoint/2010/main" val="3843583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That’s all about knowledge-guided machine learning model for crop growth modeling.</a:t>
            </a:r>
          </a:p>
          <a:p>
            <a:r>
              <a:rPr lang="en-US" altLang="zh-CN" dirty="0"/>
              <a:t>Here is the summary. Thank all of you. </a:t>
            </a:r>
          </a:p>
          <a:p>
            <a:endParaRPr lang="en-US" altLang="zh-CN" dirty="0"/>
          </a:p>
          <a:p>
            <a:r>
              <a:rPr lang="en-US" altLang="zh-CN" dirty="0"/>
              <a:t>Does anyone have questions?</a:t>
            </a:r>
          </a:p>
          <a:p>
            <a:endParaRPr lang="en-US" altLang="zh-CN" dirty="0"/>
          </a:p>
          <a:p>
            <a:r>
              <a:rPr lang="en-US" altLang="zh-CN" dirty="0"/>
              <a:t>Although I am not there, my supervisor </a:t>
            </a:r>
            <a:r>
              <a:rPr lang="en-US" altLang="zh-CN" dirty="0" err="1"/>
              <a:t>Ioannis</a:t>
            </a:r>
            <a:r>
              <a:rPr lang="en-US" altLang="zh-CN" dirty="0"/>
              <a:t> is there now,.</a:t>
            </a:r>
          </a:p>
          <a:p>
            <a:r>
              <a:rPr lang="en-US" altLang="zh-CN" dirty="0"/>
              <a:t>Thank you </a:t>
            </a:r>
            <a:r>
              <a:rPr lang="en-US" altLang="zh-CN" dirty="0" err="1"/>
              <a:t>Ioannis</a:t>
            </a:r>
            <a:r>
              <a:rPr lang="en-US" altLang="zh-CN" dirty="0"/>
              <a:t> for you help in my research and life.</a:t>
            </a:r>
            <a:endParaRPr lang="zh-CN" altLang="en-US" dirty="0"/>
          </a:p>
        </p:txBody>
      </p:sp>
      <p:sp>
        <p:nvSpPr>
          <p:cNvPr id="4" name="Slide Number Placeholder 3"/>
          <p:cNvSpPr>
            <a:spLocks noGrp="1"/>
          </p:cNvSpPr>
          <p:nvPr>
            <p:ph type="sldNum" sz="quarter" idx="5"/>
          </p:nvPr>
        </p:nvSpPr>
        <p:spPr/>
        <p:txBody>
          <a:bodyPr/>
          <a:lstStyle/>
          <a:p>
            <a:fld id="{D8BFBDED-5831-42E0-9169-3388473FB791}" type="slidenum">
              <a:rPr lang="zh-CN" altLang="en-US" smtClean="0"/>
              <a:t>13</a:t>
            </a:fld>
            <a:endParaRPr lang="zh-CN" altLang="en-US"/>
          </a:p>
        </p:txBody>
      </p:sp>
    </p:spTree>
    <p:extLst>
      <p:ext uri="{BB962C8B-B14F-4D97-AF65-F5344CB8AC3E}">
        <p14:creationId xmlns:p14="http://schemas.microsoft.com/office/powerpoint/2010/main" val="207384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a schematic diagram of crop growth.</a:t>
            </a:r>
          </a:p>
          <a:p>
            <a:r>
              <a:rPr lang="en-US" altLang="zh-CN" b="0" i="0" dirty="0">
                <a:solidFill>
                  <a:srgbClr val="D1D5DB"/>
                </a:solidFill>
                <a:effectLst/>
                <a:latin typeface="Söhne"/>
              </a:rPr>
              <a:t>Scientists</a:t>
            </a:r>
            <a:r>
              <a:rPr lang="en-US" altLang="zh-CN" dirty="0"/>
              <a:t> use crop growth models to simulate crop growth. And crop models could describe the interaction between crop and environment.</a:t>
            </a:r>
            <a:endParaRPr lang="en-US" altLang="zh-CN" sz="1200" dirty="0">
              <a:latin typeface="Times New Roman" panose="02020603050405020304" pitchFamily="18" charset="0"/>
              <a:cs typeface="Times New Roman" panose="02020603050405020304" pitchFamily="18" charset="0"/>
            </a:endParaRPr>
          </a:p>
          <a:p>
            <a:endParaRPr lang="en-US" altLang="zh-CN" sz="1200" dirty="0">
              <a:latin typeface="Times New Roman" panose="02020603050405020304" pitchFamily="18" charset="0"/>
              <a:cs typeface="Times New Roman" panose="02020603050405020304" pitchFamily="18" charset="0"/>
            </a:endParaRPr>
          </a:p>
          <a:p>
            <a:r>
              <a:rPr lang="en-US" altLang="zh-CN" sz="1200" dirty="0">
                <a:latin typeface="Times New Roman" panose="02020603050405020304" pitchFamily="18" charset="0"/>
                <a:cs typeface="Times New Roman" panose="02020603050405020304" pitchFamily="18" charset="0"/>
              </a:rPr>
              <a:t>When we zoom in on the crop model, we find that a complex network describes the relationship between many variables.</a:t>
            </a:r>
          </a:p>
          <a:p>
            <a:r>
              <a:rPr lang="en-US" altLang="zh-CN" sz="1200" dirty="0">
                <a:latin typeface="Times New Roman" panose="02020603050405020304" pitchFamily="18" charset="0"/>
                <a:cs typeface="Times New Roman" panose="02020603050405020304" pitchFamily="18" charset="0"/>
              </a:rPr>
              <a:t>This net was built based on the knowledge of crop physiology. </a:t>
            </a:r>
          </a:p>
          <a:p>
            <a:endParaRPr lang="en-US" altLang="zh-CN" sz="1200" dirty="0">
              <a:latin typeface="Times New Roman" panose="02020603050405020304" pitchFamily="18" charset="0"/>
              <a:cs typeface="Times New Roman" panose="02020603050405020304" pitchFamily="18" charset="0"/>
            </a:endParaRPr>
          </a:p>
          <a:p>
            <a:r>
              <a:rPr lang="en-US" altLang="zh-CN" sz="1200" dirty="0">
                <a:latin typeface="Times New Roman" panose="02020603050405020304" pitchFamily="18" charset="0"/>
                <a:cs typeface="Times New Roman" panose="02020603050405020304" pitchFamily="18" charset="0"/>
              </a:rPr>
              <a:t>These models were called process-based models.</a:t>
            </a:r>
          </a:p>
          <a:p>
            <a:r>
              <a:rPr lang="en-US" altLang="zh-CN" b="0" i="0" dirty="0">
                <a:solidFill>
                  <a:srgbClr val="D1D5DB"/>
                </a:solidFill>
                <a:effectLst/>
                <a:latin typeface="Söhne"/>
              </a:rPr>
              <a:t>However, as you can imagine, there are many simplifications in the model. </a:t>
            </a:r>
          </a:p>
          <a:p>
            <a:r>
              <a:rPr lang="en-US" altLang="zh-CN" b="0" i="0" dirty="0">
                <a:solidFill>
                  <a:srgbClr val="D1D5DB"/>
                </a:solidFill>
                <a:effectLst/>
                <a:latin typeface="Söhne"/>
              </a:rPr>
              <a:t>These simplifications introduce structural errors into the crop models.</a:t>
            </a:r>
          </a:p>
          <a:p>
            <a:endParaRPr lang="en-US" altLang="zh-CN" sz="1200" dirty="0">
              <a:latin typeface="Times New Roman" panose="02020603050405020304" pitchFamily="18" charset="0"/>
              <a:cs typeface="Times New Roman" panose="02020603050405020304" pitchFamily="18" charset="0"/>
            </a:endParaRPr>
          </a:p>
          <a:p>
            <a:r>
              <a:rPr lang="en-US" altLang="zh-CN" b="0" i="0" dirty="0">
                <a:solidFill>
                  <a:srgbClr val="D1D5DB"/>
                </a:solidFill>
                <a:effectLst/>
                <a:latin typeface="Söhne"/>
              </a:rPr>
              <a:t>Therefore, we need to find a method that can reduce structural errors and improve model accuracy."</a:t>
            </a:r>
            <a:endParaRPr lang="en-US" altLang="zh-CN" sz="1200"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957D16AD-3D7B-4BB9-A518-E9D8FE1C98DD}" type="slidenum">
              <a:rPr lang="zh-CN" altLang="en-US" smtClean="0"/>
              <a:t>2</a:t>
            </a:fld>
            <a:endParaRPr lang="zh-CN" altLang="en-US"/>
          </a:p>
        </p:txBody>
      </p:sp>
    </p:spTree>
    <p:extLst>
      <p:ext uri="{BB962C8B-B14F-4D97-AF65-F5344CB8AC3E}">
        <p14:creationId xmlns:p14="http://schemas.microsoft.com/office/powerpoint/2010/main" val="421007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D1D5DB"/>
                </a:solidFill>
                <a:effectLst/>
                <a:latin typeface="Söhne"/>
              </a:rPr>
              <a:t>Now there is a new opportunity for crop growth simulation as more data and methods are available.</a:t>
            </a:r>
          </a:p>
          <a:p>
            <a:r>
              <a:rPr lang="en-US" altLang="zh-CN" b="0" i="0" dirty="0">
                <a:solidFill>
                  <a:srgbClr val="D1D5DB"/>
                </a:solidFill>
                <a:effectLst/>
                <a:latin typeface="Söhne"/>
              </a:rPr>
              <a:t> A new paradigm that combines data and knowledge has emerged. </a:t>
            </a:r>
          </a:p>
          <a:p>
            <a:r>
              <a:rPr lang="en-US" altLang="zh-CN" b="0" i="0" dirty="0">
                <a:solidFill>
                  <a:srgbClr val="D1D5DB"/>
                </a:solidFill>
                <a:effectLst/>
                <a:latin typeface="Söhne"/>
              </a:rPr>
              <a:t>This paradigm goes by different names, such as theory-guided data science models, physics-guided machine learning, or knowledge-guided machine learning.</a:t>
            </a:r>
          </a:p>
          <a:p>
            <a:r>
              <a:rPr lang="en-US" altLang="zh-CN" b="0" i="0" dirty="0">
                <a:solidFill>
                  <a:srgbClr val="D1D5DB"/>
                </a:solidFill>
                <a:effectLst/>
                <a:latin typeface="Söhne"/>
              </a:rPr>
              <a:t>Regardless of what it is called, it is a method that takes advantage of both knowledge and data.</a:t>
            </a:r>
          </a:p>
          <a:p>
            <a:endParaRPr lang="en-US" altLang="zh-CN" dirty="0"/>
          </a:p>
          <a:p>
            <a:r>
              <a:rPr lang="en-US" altLang="zh-CN" b="0" i="0" dirty="0">
                <a:solidFill>
                  <a:srgbClr val="D1D5DB"/>
                </a:solidFill>
                <a:effectLst/>
                <a:latin typeface="Söhne"/>
              </a:rPr>
              <a:t>In my research, I refer to it as knowledge-guided machine learning.</a:t>
            </a:r>
          </a:p>
          <a:p>
            <a:endParaRPr lang="en-US" altLang="zh-CN" dirty="0"/>
          </a:p>
          <a:p>
            <a:pPr algn="l"/>
            <a:r>
              <a:rPr lang="en-US" altLang="zh-CN" b="0" i="0" dirty="0">
                <a:solidFill>
                  <a:srgbClr val="D1D5DB"/>
                </a:solidFill>
                <a:effectLst/>
                <a:latin typeface="Söhne"/>
              </a:rPr>
              <a:t>Researchers have explored this concept in other fields, and there are common ways to implement the knowledge guild machine learning</a:t>
            </a:r>
            <a:r>
              <a:rPr lang="zh-CN" altLang="en-US" b="0" i="0" dirty="0">
                <a:solidFill>
                  <a:srgbClr val="D1D5DB"/>
                </a:solidFill>
                <a:effectLst/>
                <a:latin typeface="Söhne"/>
              </a:rPr>
              <a:t>，</a:t>
            </a:r>
            <a:r>
              <a:rPr lang="en-US" altLang="zh-CN" b="0" i="0" dirty="0">
                <a:solidFill>
                  <a:srgbClr val="D1D5DB"/>
                </a:solidFill>
                <a:effectLst/>
                <a:latin typeface="Söhne"/>
              </a:rPr>
              <a:t>such as:</a:t>
            </a:r>
          </a:p>
          <a:p>
            <a:pPr algn="l">
              <a:buFont typeface="Arial" panose="020B0604020202020204" pitchFamily="34" charset="0"/>
              <a:buChar char="•"/>
            </a:pPr>
            <a:r>
              <a:rPr lang="en-US" altLang="zh-CN" b="0" i="0" dirty="0">
                <a:solidFill>
                  <a:srgbClr val="D1D5DB"/>
                </a:solidFill>
                <a:effectLst/>
                <a:latin typeface="Söhne"/>
              </a:rPr>
              <a:t>Knowledge-guided loss: Designing the loss function based on knowledge.</a:t>
            </a:r>
          </a:p>
          <a:p>
            <a:pPr algn="l">
              <a:buFont typeface="Arial" panose="020B0604020202020204" pitchFamily="34" charset="0"/>
              <a:buChar char="•"/>
            </a:pPr>
            <a:r>
              <a:rPr lang="en-US" altLang="zh-CN" b="0" i="0" dirty="0">
                <a:solidFill>
                  <a:srgbClr val="D1D5DB"/>
                </a:solidFill>
                <a:effectLst/>
                <a:latin typeface="Söhne"/>
              </a:rPr>
              <a:t>Knowledge-guided structure: Designing the model structure based on domain knowledge.</a:t>
            </a:r>
          </a:p>
          <a:p>
            <a:pPr algn="l">
              <a:buFont typeface="Arial" panose="020B0604020202020204" pitchFamily="34" charset="0"/>
              <a:buChar char="•"/>
            </a:pPr>
            <a:r>
              <a:rPr lang="en-US" altLang="zh-CN" b="0" i="0" dirty="0">
                <a:solidFill>
                  <a:srgbClr val="D1D5DB"/>
                </a:solidFill>
                <a:effectLst/>
                <a:latin typeface="Söhne"/>
              </a:rPr>
              <a:t>Knowledge-guided initialization: Using the data generated by a process-based model to pre-train the machine learning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The goal is to leverage the knowledge embedded in the process-based model for the machine learning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D1D5DB"/>
                </a:solidFill>
                <a:effectLst/>
                <a:latin typeface="Söhne"/>
              </a:rPr>
              <a:t>Two questions need to be answered: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latin typeface="Times New Roman" panose="02020603050405020304" pitchFamily="18" charset="0"/>
                <a:cs typeface="Times New Roman" panose="02020603050405020304" pitchFamily="18" charset="0"/>
              </a:rPr>
              <a:t>1</a:t>
            </a:r>
            <a:r>
              <a:rPr lang="zh-CN" altLang="en-US" sz="1100" dirty="0">
                <a:latin typeface="Times New Roman" panose="02020603050405020304" pitchFamily="18" charset="0"/>
                <a:cs typeface="Times New Roman" panose="02020603050405020304" pitchFamily="18" charset="0"/>
              </a:rPr>
              <a:t>、</a:t>
            </a:r>
            <a:r>
              <a:rPr lang="en-US" altLang="zh-CN" sz="1100" b="0" dirty="0">
                <a:latin typeface="Times New Roman" panose="02020603050405020304" pitchFamily="18" charset="0"/>
                <a:cs typeface="Times New Roman" panose="02020603050405020304" pitchFamily="18" charset="0"/>
              </a:rPr>
              <a:t>Can we build a crop model from </a:t>
            </a:r>
            <a:r>
              <a:rPr lang="en-US" altLang="zh-CN" sz="1100" b="1" dirty="0">
                <a:latin typeface="Times New Roman" panose="02020603050405020304" pitchFamily="18" charset="0"/>
                <a:cs typeface="Times New Roman" panose="02020603050405020304" pitchFamily="18" charset="0"/>
              </a:rPr>
              <a:t>data and knowledge </a:t>
            </a:r>
            <a:r>
              <a:rPr lang="en-US" altLang="zh-CN" sz="1100" dirty="0">
                <a:latin typeface="Times New Roman" panose="02020603050405020304" pitchFamily="18" charset="0"/>
                <a:cs typeface="Times New Roman" panose="02020603050405020304" pitchFamily="18" charset="0"/>
              </a:rPr>
              <a:t>to improve the model performance?</a:t>
            </a:r>
          </a:p>
          <a:p>
            <a:r>
              <a:rPr lang="en-US" altLang="zh-CN" sz="1100" dirty="0">
                <a:latin typeface="Times New Roman" panose="02020603050405020304" pitchFamily="18" charset="0"/>
                <a:cs typeface="Times New Roman" panose="02020603050405020304" pitchFamily="18" charset="0"/>
              </a:rPr>
              <a:t>2</a:t>
            </a:r>
            <a:r>
              <a:rPr lang="zh-CN" altLang="en-US" sz="1100" dirty="0">
                <a:latin typeface="Times New Roman" panose="02020603050405020304" pitchFamily="18" charset="0"/>
                <a:cs typeface="Times New Roman" panose="02020603050405020304" pitchFamily="18" charset="0"/>
              </a:rPr>
              <a:t>、</a:t>
            </a:r>
            <a:r>
              <a:rPr lang="en-US" altLang="zh-CN" sz="1600" b="0" i="0" dirty="0">
                <a:solidFill>
                  <a:srgbClr val="D1D5DB"/>
                </a:solidFill>
                <a:effectLst/>
                <a:latin typeface="Söhne"/>
              </a:rPr>
              <a:t>How can domain knowledge assist in building </a:t>
            </a:r>
            <a:r>
              <a:rPr lang="en-US" altLang="zh-CN" sz="1100" dirty="0">
                <a:latin typeface="Times New Roman" panose="02020603050405020304" pitchFamily="18" charset="0"/>
                <a:cs typeface="Times New Roman" panose="02020603050405020304" pitchFamily="18" charset="0"/>
              </a:rPr>
              <a:t>new crop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957D16AD-3D7B-4BB9-A518-E9D8FE1C98DD}" type="slidenum">
              <a:rPr lang="zh-CN" altLang="en-US" smtClean="0"/>
              <a:t>3</a:t>
            </a:fld>
            <a:endParaRPr lang="zh-CN" altLang="en-US"/>
          </a:p>
        </p:txBody>
      </p:sp>
    </p:spTree>
    <p:extLst>
      <p:ext uri="{BB962C8B-B14F-4D97-AF65-F5344CB8AC3E}">
        <p14:creationId xmlns:p14="http://schemas.microsoft.com/office/powerpoint/2010/main" val="111903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this research, we design a flowchart to investigate the questions.</a:t>
            </a:r>
          </a:p>
          <a:p>
            <a:r>
              <a:rPr lang="en-US" altLang="zh-CN" dirty="0"/>
              <a:t>As you can see the figure or the text on the left side.</a:t>
            </a:r>
          </a:p>
          <a:p>
            <a:r>
              <a:rPr lang="en-US" altLang="zh-CN" dirty="0"/>
              <a:t>First,</a:t>
            </a:r>
            <a:r>
              <a:rPr lang="zh-CN" altLang="en-US" dirty="0"/>
              <a:t> </a:t>
            </a:r>
            <a:r>
              <a:rPr lang="en-US" altLang="zh-CN" dirty="0"/>
              <a:t>we generated a synthetic dataset with a processed-based model ORYZA2000</a:t>
            </a:r>
          </a:p>
          <a:p>
            <a:r>
              <a:rPr lang="en-US" altLang="zh-CN" dirty="0"/>
              <a:t>The synthetic dataset was used to pretrain the machine learning model.</a:t>
            </a:r>
          </a:p>
          <a:p>
            <a:r>
              <a:rPr lang="en-US" altLang="zh-CN" dirty="0"/>
              <a:t>After that, a real dataset was used to finetune the pretrained model.</a:t>
            </a:r>
          </a:p>
          <a:p>
            <a:r>
              <a:rPr lang="en-US" altLang="zh-CN" dirty="0"/>
              <a:t>The final step is to evaluate the model.</a:t>
            </a:r>
          </a:p>
        </p:txBody>
      </p:sp>
      <p:sp>
        <p:nvSpPr>
          <p:cNvPr id="4" name="Slide Number Placeholder 3"/>
          <p:cNvSpPr>
            <a:spLocks noGrp="1"/>
          </p:cNvSpPr>
          <p:nvPr>
            <p:ph type="sldNum" sz="quarter" idx="5"/>
          </p:nvPr>
        </p:nvSpPr>
        <p:spPr/>
        <p:txBody>
          <a:bodyPr/>
          <a:lstStyle/>
          <a:p>
            <a:fld id="{D8BFBDED-5831-42E0-9169-3388473FB791}" type="slidenum">
              <a:rPr lang="zh-CN" altLang="en-US" smtClean="0"/>
              <a:t>4</a:t>
            </a:fld>
            <a:endParaRPr lang="zh-CN" altLang="en-US"/>
          </a:p>
        </p:txBody>
      </p:sp>
    </p:spTree>
    <p:extLst>
      <p:ext uri="{BB962C8B-B14F-4D97-AF65-F5344CB8AC3E}">
        <p14:creationId xmlns:p14="http://schemas.microsoft.com/office/powerpoint/2010/main" val="281425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The </a:t>
            </a:r>
            <a:r>
              <a:rPr lang="en-US" altLang="zh-CN" dirty="0"/>
              <a:t>dataset consists of input and output parts.</a:t>
            </a:r>
          </a:p>
          <a:p>
            <a:r>
              <a:rPr lang="en-US" altLang="zh-CN" dirty="0"/>
              <a:t>The inputs are the driven variables including weather and management schedule.</a:t>
            </a:r>
          </a:p>
          <a:p>
            <a:r>
              <a:rPr lang="en-US" altLang="zh-CN" dirty="0"/>
              <a:t>The outputs are crop states, including development stage, plant area index, biomass of leaf, stem and grain,  and the final yield.</a:t>
            </a:r>
          </a:p>
          <a:p>
            <a:r>
              <a:rPr lang="en-US" altLang="zh-CN" dirty="0"/>
              <a:t>And these seven output variables have corresponding labels.</a:t>
            </a:r>
          </a:p>
          <a:p>
            <a:endParaRPr lang="en-US" altLang="zh-CN" dirty="0"/>
          </a:p>
          <a:p>
            <a:r>
              <a:rPr lang="en-US" altLang="zh-CN" dirty="0"/>
              <a:t>As we have a synthetic dataset and a real dataset.</a:t>
            </a:r>
          </a:p>
          <a:p>
            <a:r>
              <a:rPr lang="en-US" altLang="zh-CN" dirty="0"/>
              <a:t>The difference between the two datasets is the source of the data. One was randomly generated and the other was from field observation.</a:t>
            </a:r>
          </a:p>
          <a:p>
            <a:r>
              <a:rPr lang="en-US" altLang="zh-CN" dirty="0"/>
              <a:t>The size and the observation frequency of the two dataset were also different. </a:t>
            </a:r>
          </a:p>
          <a:p>
            <a:endParaRPr lang="zh-CN" altLang="en-US" dirty="0"/>
          </a:p>
        </p:txBody>
      </p:sp>
      <p:sp>
        <p:nvSpPr>
          <p:cNvPr id="4" name="Slide Number Placeholder 3"/>
          <p:cNvSpPr>
            <a:spLocks noGrp="1"/>
          </p:cNvSpPr>
          <p:nvPr>
            <p:ph type="sldNum" sz="quarter" idx="5"/>
          </p:nvPr>
        </p:nvSpPr>
        <p:spPr/>
        <p:txBody>
          <a:bodyPr/>
          <a:lstStyle/>
          <a:p>
            <a:fld id="{D8BFBDED-5831-42E0-9169-3388473FB791}" type="slidenum">
              <a:rPr lang="zh-CN" altLang="en-US" smtClean="0"/>
              <a:t>5</a:t>
            </a:fld>
            <a:endParaRPr lang="zh-CN" altLang="en-US"/>
          </a:p>
        </p:txBody>
      </p:sp>
    </p:spTree>
    <p:extLst>
      <p:ext uri="{BB962C8B-B14F-4D97-AF65-F5344CB8AC3E}">
        <p14:creationId xmlns:p14="http://schemas.microsoft.com/office/powerpoint/2010/main" val="260011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dirty="0">
                <a:effectLst/>
                <a:latin typeface="Times New Roman" panose="02020603050405020304" pitchFamily="18" charset="0"/>
                <a:ea typeface="Times New Roman" panose="02020603050405020304" pitchFamily="18" charset="0"/>
              </a:rPr>
              <a:t>Now, I’d like to give a description of the model structure.</a:t>
            </a:r>
          </a:p>
          <a:p>
            <a:r>
              <a:rPr lang="en-US" altLang="zh-CN" sz="1800" dirty="0">
                <a:effectLst/>
                <a:latin typeface="Times New Roman" panose="02020603050405020304" pitchFamily="18" charset="0"/>
                <a:ea typeface="Times New Roman" panose="02020603050405020304" pitchFamily="18" charset="0"/>
              </a:rPr>
              <a:t>The LSTM model was employed to build the DeepOryza because it can learn long dependencies between variables on time series data. </a:t>
            </a:r>
          </a:p>
          <a:p>
            <a:endParaRPr lang="en-US" altLang="zh-CN" sz="1800" dirty="0">
              <a:effectLst/>
              <a:latin typeface="Times New Roman" panose="02020603050405020304" pitchFamily="18" charset="0"/>
            </a:endParaRPr>
          </a:p>
          <a:p>
            <a:r>
              <a:rPr lang="en-US" altLang="zh-CN" sz="2800" b="0" i="0" dirty="0">
                <a:solidFill>
                  <a:srgbClr val="D1D5DB"/>
                </a:solidFill>
                <a:effectLst/>
                <a:latin typeface="Söhne"/>
              </a:rPr>
              <a:t>Let's take a look at the one on the left first.</a:t>
            </a:r>
          </a:p>
          <a:p>
            <a:r>
              <a:rPr lang="en-US" altLang="zh-CN" sz="2800" b="0" i="0" dirty="0">
                <a:solidFill>
                  <a:srgbClr val="D1D5DB"/>
                </a:solidFill>
                <a:effectLst/>
                <a:latin typeface="Söhne"/>
              </a:rPr>
              <a:t>The time series of weather and management data were used as input and the model directly outputs the simulated crop states </a:t>
            </a:r>
            <a:r>
              <a:rPr lang="en-US" altLang="zh-CN" sz="4000" b="0" i="0" dirty="0">
                <a:solidFill>
                  <a:srgbClr val="D1D5DB"/>
                </a:solidFill>
                <a:effectLst/>
                <a:latin typeface="Söhne"/>
              </a:rPr>
              <a:t>as a time series</a:t>
            </a:r>
            <a:r>
              <a:rPr lang="en-US" altLang="zh-CN" sz="2800" b="0" i="0" dirty="0">
                <a:solidFill>
                  <a:srgbClr val="D1D5DB"/>
                </a:solidFill>
                <a:effectLst/>
                <a:latin typeface="Söhne"/>
              </a:rPr>
              <a:t>. </a:t>
            </a:r>
          </a:p>
          <a:p>
            <a:r>
              <a:rPr lang="en-US" altLang="zh-CN" sz="2800" b="0" i="0" dirty="0">
                <a:solidFill>
                  <a:srgbClr val="D1D5DB"/>
                </a:solidFill>
                <a:effectLst/>
                <a:latin typeface="Söhne"/>
              </a:rPr>
              <a:t>The left model is </a:t>
            </a:r>
            <a:r>
              <a:rPr lang="en-US" altLang="zh-CN" sz="2800" dirty="0">
                <a:effectLst/>
                <a:latin typeface="Times New Roman" panose="02020603050405020304" pitchFamily="18" charset="0"/>
              </a:rPr>
              <a:t>named</a:t>
            </a:r>
            <a:r>
              <a:rPr lang="en-US" altLang="zh-CN" sz="2800" b="0" i="0" dirty="0">
                <a:solidFill>
                  <a:srgbClr val="D1D5DB"/>
                </a:solidFill>
                <a:effectLst/>
                <a:latin typeface="Söhne"/>
              </a:rPr>
              <a:t> the DeepOryza_baseline because </a:t>
            </a:r>
            <a:r>
              <a:rPr lang="en-US" altLang="zh-CN" sz="4000" b="0" i="0" dirty="0">
                <a:solidFill>
                  <a:srgbClr val="D1D5DB"/>
                </a:solidFill>
                <a:effectLst/>
                <a:latin typeface="Söhne"/>
              </a:rPr>
              <a:t>it simulates crop states without considering their relationships.</a:t>
            </a:r>
            <a:r>
              <a:rPr lang="en-US" altLang="zh-CN" sz="2800" b="0" i="0" dirty="0">
                <a:solidFill>
                  <a:srgbClr val="D1D5DB"/>
                </a:solidFill>
                <a:effectLst/>
                <a:latin typeface="Söhne"/>
              </a:rPr>
              <a:t>.</a:t>
            </a:r>
          </a:p>
          <a:p>
            <a:endParaRPr lang="en-US" altLang="zh-CN" sz="1800" dirty="0">
              <a:effectLst/>
              <a:latin typeface="Times New Roman" panose="02020603050405020304" pitchFamily="18" charset="0"/>
            </a:endParaRPr>
          </a:p>
          <a:p>
            <a:r>
              <a:rPr lang="en-US" altLang="zh-CN" sz="1800" dirty="0">
                <a:effectLst/>
                <a:latin typeface="Times New Roman" panose="02020603050405020304" pitchFamily="18" charset="0"/>
              </a:rPr>
              <a:t>The right one was named DeepOryza_kgml, because it </a:t>
            </a:r>
            <a:r>
              <a:rPr lang="en-US" altLang="zh-CN" sz="1800" dirty="0">
                <a:effectLst/>
                <a:latin typeface="Times New Roman" panose="02020603050405020304" pitchFamily="18" charset="0"/>
                <a:ea typeface="Times New Roman" panose="02020603050405020304" pitchFamily="18" charset="0"/>
              </a:rPr>
              <a:t>was designed by </a:t>
            </a:r>
            <a:r>
              <a:rPr lang="en-US" altLang="zh-CN" sz="2800" b="0" i="0" dirty="0">
                <a:solidFill>
                  <a:srgbClr val="D1D5DB"/>
                </a:solidFill>
                <a:effectLst/>
                <a:latin typeface="Söhne"/>
              </a:rPr>
              <a:t>taking into account</a:t>
            </a:r>
            <a:r>
              <a:rPr lang="en-US" altLang="zh-CN" sz="1800" dirty="0">
                <a:effectLst/>
                <a:latin typeface="Times New Roman" panose="02020603050405020304" pitchFamily="18" charset="0"/>
                <a:ea typeface="Times New Roman" panose="02020603050405020304" pitchFamily="18" charset="0"/>
              </a:rPr>
              <a:t> the relationship between the crop states:</a:t>
            </a:r>
          </a:p>
          <a:p>
            <a:r>
              <a:rPr lang="en-US" altLang="zh-CN" sz="1800" dirty="0">
                <a:effectLst/>
                <a:latin typeface="Times New Roman" panose="02020603050405020304" pitchFamily="18" charset="0"/>
                <a:ea typeface="Times New Roman" panose="02020603050405020304" pitchFamily="18" charset="0"/>
              </a:rPr>
              <a:t>The first structure is that </a:t>
            </a:r>
            <a:r>
              <a:rPr lang="en-US" altLang="zh-CN" sz="2800" b="0" i="0" dirty="0">
                <a:solidFill>
                  <a:srgbClr val="D1D5DB"/>
                </a:solidFill>
                <a:effectLst/>
                <a:latin typeface="Söhne"/>
              </a:rPr>
              <a:t>Aboveground Biomass</a:t>
            </a:r>
            <a:r>
              <a:rPr lang="en-US" altLang="zh-CN" sz="1800" dirty="0">
                <a:effectLst/>
                <a:latin typeface="Times New Roman" panose="02020603050405020304" pitchFamily="18" charset="0"/>
                <a:ea typeface="Times New Roman" panose="02020603050405020304" pitchFamily="18" charset="0"/>
              </a:rPr>
              <a:t> should be the sum of leaf, stem, and storage organ; </a:t>
            </a:r>
          </a:p>
          <a:p>
            <a:r>
              <a:rPr lang="en-US" altLang="zh-CN" sz="1800" dirty="0">
                <a:effectLst/>
                <a:latin typeface="Times New Roman" panose="02020603050405020304" pitchFamily="18" charset="0"/>
                <a:ea typeface="Times New Roman" panose="02020603050405020304" pitchFamily="18" charset="0"/>
              </a:rPr>
              <a:t>The second structure is that the yield should come from the partition biomass of the storage organ and the translocation biomass of the stem</a:t>
            </a:r>
            <a:endParaRPr lang="zh-CN" altLang="en-US" dirty="0"/>
          </a:p>
        </p:txBody>
      </p:sp>
      <p:sp>
        <p:nvSpPr>
          <p:cNvPr id="4" name="Slide Number Placeholder 3"/>
          <p:cNvSpPr>
            <a:spLocks noGrp="1"/>
          </p:cNvSpPr>
          <p:nvPr>
            <p:ph type="sldNum" sz="quarter" idx="5"/>
          </p:nvPr>
        </p:nvSpPr>
        <p:spPr/>
        <p:txBody>
          <a:bodyPr/>
          <a:lstStyle/>
          <a:p>
            <a:fld id="{D8BFBDED-5831-42E0-9169-3388473FB791}" type="slidenum">
              <a:rPr lang="zh-CN" altLang="en-US" smtClean="0"/>
              <a:t>6</a:t>
            </a:fld>
            <a:endParaRPr lang="zh-CN" altLang="en-US"/>
          </a:p>
        </p:txBody>
      </p:sp>
    </p:spTree>
    <p:extLst>
      <p:ext uri="{BB962C8B-B14F-4D97-AF65-F5344CB8AC3E}">
        <p14:creationId xmlns:p14="http://schemas.microsoft.com/office/powerpoint/2010/main" val="70747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DeepOryza model can be used to simulate crop growth after pertaining and finetuning.</a:t>
            </a:r>
          </a:p>
          <a:p>
            <a:r>
              <a:rPr lang="en-US" altLang="zh-CN" b="0" i="0" dirty="0">
                <a:solidFill>
                  <a:srgbClr val="D1D5DB"/>
                </a:solidFill>
                <a:effectLst/>
                <a:latin typeface="Söhne"/>
              </a:rPr>
              <a:t>Here is an example of the simulated results of DeepOryza_kgml in the test set.</a:t>
            </a:r>
          </a:p>
          <a:p>
            <a:endParaRPr lang="en-US" altLang="zh-CN" dirty="0"/>
          </a:p>
          <a:p>
            <a:r>
              <a:rPr lang="en-US" altLang="zh-CN" b="0" i="0" dirty="0">
                <a:solidFill>
                  <a:srgbClr val="D1D5DB"/>
                </a:solidFill>
                <a:effectLst/>
                <a:latin typeface="Söhne"/>
              </a:rPr>
              <a:t>The blue line shows ORYZA2000 results, while the green and red lines show the pretrained and finetuned machine learning models, respectively.</a:t>
            </a:r>
          </a:p>
          <a:p>
            <a:endParaRPr lang="en-US" altLang="zh-CN" dirty="0"/>
          </a:p>
          <a:p>
            <a:r>
              <a:rPr lang="en-US" altLang="zh-CN" b="0" i="0" dirty="0">
                <a:solidFill>
                  <a:srgbClr val="D1D5DB"/>
                </a:solidFill>
                <a:effectLst/>
                <a:latin typeface="Söhne"/>
              </a:rPr>
              <a:t>As you can see, the general growth pattern has not changed much, but the red curves have become closer to the observation points.</a:t>
            </a:r>
          </a:p>
          <a:p>
            <a:endParaRPr lang="en-US" altLang="zh-CN" b="0" i="0" dirty="0">
              <a:solidFill>
                <a:srgbClr val="D1D5DB"/>
              </a:solidFill>
              <a:effectLst/>
              <a:latin typeface="Söhne"/>
            </a:endParaRPr>
          </a:p>
          <a:p>
            <a:r>
              <a:rPr lang="en-US" altLang="zh-CN" b="0" i="0" dirty="0">
                <a:solidFill>
                  <a:srgbClr val="D1D5DB"/>
                </a:solidFill>
                <a:effectLst/>
                <a:latin typeface="Söhne"/>
              </a:rPr>
              <a:t>Because the changes in results vary across samples, it is difficult to determine the exact nature of these changes. Thus, the seven figures only provide a general overview of the effects of pretraining and finetuning.</a:t>
            </a:r>
            <a:endParaRPr lang="zh-CN" altLang="en-US" dirty="0"/>
          </a:p>
        </p:txBody>
      </p:sp>
      <p:sp>
        <p:nvSpPr>
          <p:cNvPr id="4" name="Slide Number Placeholder 3"/>
          <p:cNvSpPr>
            <a:spLocks noGrp="1"/>
          </p:cNvSpPr>
          <p:nvPr>
            <p:ph type="sldNum" sz="quarter" idx="5"/>
          </p:nvPr>
        </p:nvSpPr>
        <p:spPr/>
        <p:txBody>
          <a:bodyPr/>
          <a:lstStyle/>
          <a:p>
            <a:fld id="{D8BFBDED-5831-42E0-9169-3388473FB791}" type="slidenum">
              <a:rPr lang="zh-CN" altLang="en-US" smtClean="0"/>
              <a:t>7</a:t>
            </a:fld>
            <a:endParaRPr lang="zh-CN" altLang="en-US"/>
          </a:p>
        </p:txBody>
      </p:sp>
    </p:spTree>
    <p:extLst>
      <p:ext uri="{BB962C8B-B14F-4D97-AF65-F5344CB8AC3E}">
        <p14:creationId xmlns:p14="http://schemas.microsoft.com/office/powerpoint/2010/main" val="413098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Also, there could be some failed cases if the growth pattern doesn’t follow most samples in the dataset.</a:t>
            </a:r>
            <a:endParaRPr lang="zh-CN" altLang="en-US" dirty="0"/>
          </a:p>
        </p:txBody>
      </p:sp>
      <p:sp>
        <p:nvSpPr>
          <p:cNvPr id="4" name="Slide Number Placeholder 3"/>
          <p:cNvSpPr>
            <a:spLocks noGrp="1"/>
          </p:cNvSpPr>
          <p:nvPr>
            <p:ph type="sldNum" sz="quarter" idx="5"/>
          </p:nvPr>
        </p:nvSpPr>
        <p:spPr/>
        <p:txBody>
          <a:bodyPr/>
          <a:lstStyle/>
          <a:p>
            <a:fld id="{D8BFBDED-5831-42E0-9169-3388473FB791}" type="slidenum">
              <a:rPr lang="zh-CN" altLang="en-US" smtClean="0"/>
              <a:t>8</a:t>
            </a:fld>
            <a:endParaRPr lang="zh-CN" altLang="en-US"/>
          </a:p>
        </p:txBody>
      </p:sp>
    </p:spTree>
    <p:extLst>
      <p:ext uri="{BB962C8B-B14F-4D97-AF65-F5344CB8AC3E}">
        <p14:creationId xmlns:p14="http://schemas.microsoft.com/office/powerpoint/2010/main" val="210721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500" b="0" i="0" dirty="0">
                <a:solidFill>
                  <a:srgbClr val="D1D5DB"/>
                </a:solidFill>
                <a:effectLst/>
                <a:latin typeface="Söhne"/>
              </a:rPr>
              <a:t>Now, we’d like to show the effect of domain knowledge.</a:t>
            </a:r>
          </a:p>
          <a:p>
            <a:pPr algn="l"/>
            <a:r>
              <a:rPr lang="en-US" altLang="zh-CN" sz="500" b="0" i="0" dirty="0">
                <a:solidFill>
                  <a:srgbClr val="D1D5DB"/>
                </a:solidFill>
                <a:effectLst/>
                <a:latin typeface="Söhne"/>
              </a:rPr>
              <a:t>In this slide, we want to discuss the knowledge-guided initialization)</a:t>
            </a:r>
          </a:p>
          <a:p>
            <a:pPr algn="l"/>
            <a:endParaRPr lang="en-US" altLang="zh-CN" sz="500"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00" b="0" i="0" dirty="0">
                <a:solidFill>
                  <a:srgbClr val="D1D5DB"/>
                </a:solidFill>
                <a:effectLst/>
                <a:latin typeface="Söhne"/>
              </a:rPr>
              <a:t>These images show how the model learn to simulate rice yield as the number of training epochs increases</a:t>
            </a:r>
          </a:p>
          <a:p>
            <a:pPr algn="l"/>
            <a:endParaRPr lang="en-US" altLang="zh-CN" sz="500" b="0" i="0" dirty="0">
              <a:solidFill>
                <a:srgbClr val="D1D5DB"/>
              </a:solidFill>
              <a:effectLst/>
              <a:latin typeface="Söhne"/>
            </a:endParaRPr>
          </a:p>
          <a:p>
            <a:pPr algn="l"/>
            <a:r>
              <a:rPr lang="en-US" altLang="zh-CN" sz="1050" b="0" i="0" dirty="0">
                <a:solidFill>
                  <a:srgbClr val="D1D5DB"/>
                </a:solidFill>
                <a:effectLst/>
                <a:latin typeface="Söhne"/>
              </a:rPr>
              <a:t>The two figures on the left depict yield simulations by the scratch-trained model, while the two figures on the right show simulations by the finetuned model.</a:t>
            </a:r>
          </a:p>
          <a:p>
            <a:pPr algn="l"/>
            <a:endParaRPr lang="en-US" altLang="zh-CN" sz="500" b="0" i="0" dirty="0">
              <a:solidFill>
                <a:srgbClr val="D1D5DB"/>
              </a:solidFill>
              <a:effectLst/>
              <a:latin typeface="Söhne"/>
            </a:endParaRPr>
          </a:p>
          <a:p>
            <a:pPr algn="l"/>
            <a:r>
              <a:rPr lang="en-US" altLang="zh-CN" sz="1050" b="0" i="0" dirty="0">
                <a:solidFill>
                  <a:srgbClr val="D1D5DB"/>
                </a:solidFill>
                <a:effectLst/>
                <a:latin typeface="Söhne"/>
              </a:rPr>
              <a:t>The scratch-trained model takes a long time to identify the trend in yield simulation, as shown in the figures.</a:t>
            </a:r>
          </a:p>
          <a:p>
            <a:pPr algn="l"/>
            <a:r>
              <a:rPr lang="en-US" altLang="zh-CN" sz="1050" b="0" i="0" dirty="0">
                <a:solidFill>
                  <a:srgbClr val="D1D5DB"/>
                </a:solidFill>
                <a:effectLst/>
                <a:latin typeface="Söhne"/>
              </a:rPr>
              <a:t>In reality, yield should start accumulating in the later stages of crop growth, as seen in the red region. </a:t>
            </a:r>
          </a:p>
          <a:p>
            <a:pPr algn="l"/>
            <a:endParaRPr lang="en-US" altLang="zh-CN" sz="1050" b="0" i="0" dirty="0">
              <a:solidFill>
                <a:srgbClr val="D1D5DB"/>
              </a:solidFill>
              <a:effectLst/>
              <a:latin typeface="Söhne"/>
            </a:endParaRPr>
          </a:p>
          <a:p>
            <a:pPr algn="l"/>
            <a:r>
              <a:rPr lang="en-US" altLang="zh-CN" sz="1050" b="0" i="0" dirty="0">
                <a:solidFill>
                  <a:srgbClr val="D1D5DB"/>
                </a:solidFill>
                <a:effectLst/>
                <a:latin typeface="Söhne"/>
              </a:rPr>
              <a:t>However, the scratch-trained model generates yield at the beginning, as seen in the green region, due to lack of observation data between sowing and harvest. As a result, the model struggles to fit the data and simulates the time series yield incorrectly.</a:t>
            </a:r>
            <a:endParaRPr lang="en-US" altLang="zh-CN" sz="500" b="0" i="0" dirty="0">
              <a:solidFill>
                <a:srgbClr val="D1D5DB"/>
              </a:solidFill>
              <a:effectLst/>
              <a:latin typeface="Söhne"/>
            </a:endParaRPr>
          </a:p>
          <a:p>
            <a:pPr algn="l"/>
            <a:endParaRPr lang="en-US" altLang="zh-CN" sz="500" b="0" i="0" dirty="0">
              <a:solidFill>
                <a:srgbClr val="D1D5DB"/>
              </a:solidFill>
              <a:effectLst/>
              <a:latin typeface="Söhne"/>
            </a:endParaRPr>
          </a:p>
          <a:p>
            <a:pPr algn="l"/>
            <a:r>
              <a:rPr lang="en-US" altLang="zh-CN" sz="1050" b="0" i="0" dirty="0">
                <a:solidFill>
                  <a:srgbClr val="D1D5DB"/>
                </a:solidFill>
                <a:effectLst/>
                <a:latin typeface="Söhne"/>
              </a:rPr>
              <a:t>On the other hand, finetuning greatly accelerates the training process, allowing the model to quickly identify the correct pattern and generate a simulated curve that is more similar to the real crop growth process.</a:t>
            </a:r>
          </a:p>
          <a:p>
            <a:pPr algn="l"/>
            <a:endParaRPr lang="en-US" altLang="zh-CN" sz="500" b="0" i="0" dirty="0">
              <a:solidFill>
                <a:srgbClr val="D1D5DB"/>
              </a:solidFill>
              <a:effectLst/>
              <a:latin typeface="Söhne"/>
            </a:endParaRPr>
          </a:p>
          <a:p>
            <a:pPr algn="l"/>
            <a:r>
              <a:rPr lang="en-US" altLang="zh-CN" sz="500" b="0" i="0" dirty="0">
                <a:solidFill>
                  <a:srgbClr val="D1D5DB"/>
                </a:solidFill>
                <a:effectLst/>
                <a:latin typeface="Söhne"/>
              </a:rPr>
              <a:t>So we know that knowledge-guided initialization ensures:</a:t>
            </a:r>
          </a:p>
          <a:p>
            <a:pPr marL="342900" indent="-342900">
              <a:buFont typeface="Arial" panose="020B0604020202020204" pitchFamily="34" charset="0"/>
              <a:buChar char="•"/>
            </a:pPr>
            <a:r>
              <a:rPr lang="en-US" altLang="zh-CN" sz="800" dirty="0">
                <a:latin typeface="Times New Roman" panose="02020603050405020304" pitchFamily="18" charset="0"/>
                <a:ea typeface="宋体" panose="02010600030101010101" pitchFamily="2" charset="-122"/>
                <a:cs typeface="Times New Roman" panose="02020603050405020304" pitchFamily="18" charset="0"/>
              </a:rPr>
              <a:t>the model parameters start from a reasonable initial value,</a:t>
            </a:r>
            <a:r>
              <a:rPr lang="en-US" altLang="zh-CN" sz="1050" b="0" i="0" dirty="0">
                <a:solidFill>
                  <a:srgbClr val="D1D5DB"/>
                </a:solidFill>
                <a:effectLst/>
                <a:latin typeface="Söhne"/>
              </a:rPr>
              <a:t> ,</a:t>
            </a:r>
            <a:r>
              <a:rPr lang="en-US" altLang="zh-CN" sz="1050" b="1" i="0" dirty="0">
                <a:solidFill>
                  <a:srgbClr val="D1D5DB"/>
                </a:solidFill>
                <a:effectLst/>
                <a:latin typeface="Söhne"/>
              </a:rPr>
              <a:t> accelerating </a:t>
            </a:r>
            <a:r>
              <a:rPr lang="en-US" altLang="zh-CN" sz="1050" b="0" i="0" dirty="0">
                <a:solidFill>
                  <a:srgbClr val="D1D5DB"/>
                </a:solidFill>
                <a:effectLst/>
                <a:latin typeface="Söhne"/>
              </a:rPr>
              <a:t>the training process and </a:t>
            </a:r>
          </a:p>
          <a:p>
            <a:pPr marL="342900" indent="-342900">
              <a:buFont typeface="Arial" panose="020B0604020202020204" pitchFamily="34" charset="0"/>
              <a:buChar char="•"/>
            </a:pPr>
            <a:r>
              <a:rPr lang="en-US" altLang="zh-CN" sz="1050" b="0" i="0" dirty="0">
                <a:solidFill>
                  <a:srgbClr val="D1D5DB"/>
                </a:solidFill>
                <a:effectLst/>
                <a:latin typeface="Söhne"/>
              </a:rPr>
              <a:t>generating results that are more </a:t>
            </a:r>
            <a:r>
              <a:rPr lang="en-US" altLang="zh-CN" sz="1050" b="1" i="0" dirty="0">
                <a:solidFill>
                  <a:srgbClr val="D1D5DB"/>
                </a:solidFill>
                <a:effectLst/>
                <a:latin typeface="Söhne"/>
              </a:rPr>
              <a:t>similar to </a:t>
            </a:r>
            <a:r>
              <a:rPr lang="en-US" altLang="zh-CN" sz="1050" b="0" i="0" dirty="0">
                <a:solidFill>
                  <a:srgbClr val="D1D5DB"/>
                </a:solidFill>
                <a:effectLst/>
                <a:latin typeface="Söhne"/>
              </a:rPr>
              <a:t>the real crop growth process because it helps </a:t>
            </a:r>
            <a:r>
              <a:rPr lang="en-US" altLang="zh-CN" sz="1050" b="1" i="0" dirty="0">
                <a:solidFill>
                  <a:srgbClr val="D1D5DB"/>
                </a:solidFill>
                <a:effectLst/>
                <a:latin typeface="Söhne"/>
              </a:rPr>
              <a:t>prevent underfitting </a:t>
            </a:r>
            <a:r>
              <a:rPr lang="en-US" altLang="zh-CN" sz="1050" b="0" i="0" dirty="0">
                <a:solidFill>
                  <a:srgbClr val="D1D5DB"/>
                </a:solidFill>
                <a:effectLst/>
                <a:latin typeface="Söhne"/>
              </a:rPr>
              <a:t>during periods where there is no observation data</a:t>
            </a:r>
            <a:endParaRPr lang="en-US" altLang="zh-CN" sz="800" dirty="0">
              <a:effectLst/>
              <a:latin typeface="Times New Roman" panose="02020603050405020304" pitchFamily="18" charset="0"/>
              <a:ea typeface="宋体" panose="02010600030101010101" pitchFamily="2" charset="-122"/>
            </a:endParaRPr>
          </a:p>
          <a:p>
            <a:pPr algn="l"/>
            <a:endParaRPr lang="en-US" altLang="zh-CN" sz="500"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D8BFBDED-5831-42E0-9169-3388473FB791}" type="slidenum">
              <a:rPr lang="zh-CN" altLang="en-US" smtClean="0"/>
              <a:t>9</a:t>
            </a:fld>
            <a:endParaRPr lang="zh-CN" altLang="en-US"/>
          </a:p>
        </p:txBody>
      </p:sp>
    </p:spTree>
    <p:extLst>
      <p:ext uri="{BB962C8B-B14F-4D97-AF65-F5344CB8AC3E}">
        <p14:creationId xmlns:p14="http://schemas.microsoft.com/office/powerpoint/2010/main" val="391059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9ED369-F489-4532-A1AA-2DC7DC1CCDD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4E1AE78-A841-4BB7-B709-58892F809B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DC0B30B-8F34-4838-B61A-51805D198C02}"/>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E5F86D09-EF03-491B-9181-CFB2B6B2BD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07D43D-83C7-4A9C-A4A0-ED8975870293}"/>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152106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7B5A65-AE29-487B-B12D-982841C38FE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5FA86BA-53EA-455C-B4A7-7A18533D664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7396CF-13DF-482E-842A-C10AE51261CF}"/>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E848F290-8D03-4C1A-9735-F2649A17FA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6CB445-B30C-43AF-855D-81F7425C5CA3}"/>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16032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A966C20-A986-46E6-AC54-A61176C7749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64EDA90-9F98-48D4-845A-EFC5D9E08BD0}"/>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7A71DC-7231-43DA-B02B-9C934B79A40F}"/>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8AC0917F-057E-4A9A-B915-FAE6870ED5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57D48-E131-4C10-B761-79FC1651477E}"/>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146331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5DA1A-82EA-4F76-A1F2-2832EB1EA03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49C62A9-A350-43E8-8C36-A6E4A8C54B5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5130685-F6F0-4381-A7B7-8732CDF2C678}"/>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0836BA0F-EAFD-40EB-9F45-F2E2EE5CD1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A90E2D-E2A5-495A-A42D-F47733DD52A5}"/>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361141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39D869-0A81-4D26-9273-082583B5BB9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FF12CEB-D093-44F2-B811-E1ACEF3C7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B4342E6-CA87-4140-BFB2-715742B40711}"/>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EC8494B2-62ED-4C94-8FC6-2EEBF08E9C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D5B855-6656-4883-B7E1-6CC849482C10}"/>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107819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FA3539-7846-4E73-BCF5-D5A61042F69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D20FBC-6993-434E-A6F3-5D39A421DCB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B3D6088-92B6-4D48-A262-77636FD4002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642C98A-B28B-4818-8A4F-8E85796854DE}"/>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64461588-1006-4446-AFFF-8E68CF199F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B51722-78C4-4021-9207-2048322F1D6F}"/>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97858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E69807-5474-483C-ABEA-25D2696DA0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DAE574-5B03-49E3-8BC3-13906C041B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374AC36-6811-4D32-B082-EA981EC65F1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2F70981-EEDF-421B-8B3F-73E84B17F4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A9B29C1-74D0-4B80-8146-F8FCCE3B12DD}"/>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E6AA09C-5429-4F71-9BB7-F44A0811658C}"/>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8" name="页脚占位符 7">
            <a:extLst>
              <a:ext uri="{FF2B5EF4-FFF2-40B4-BE49-F238E27FC236}">
                <a16:creationId xmlns:a16="http://schemas.microsoft.com/office/drawing/2014/main" id="{76CD2011-3072-43DA-97DE-F1891FB3A31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E4C8D8-500D-4D8C-B8F1-C92A6A507200}"/>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415921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343317-65CF-405E-92C0-DFA6C2F00E9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CEB9A14-865F-4D50-8864-1B88DFC0212B}"/>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4" name="页脚占位符 3">
            <a:extLst>
              <a:ext uri="{FF2B5EF4-FFF2-40B4-BE49-F238E27FC236}">
                <a16:creationId xmlns:a16="http://schemas.microsoft.com/office/drawing/2014/main" id="{C9A469C3-DEF3-44EA-B449-440530833D9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D584245-9805-4A2A-A25E-E42BCAF56B87}"/>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232595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63C8232-166F-44C7-910B-99D2A8DA8035}"/>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3" name="页脚占位符 2">
            <a:extLst>
              <a:ext uri="{FF2B5EF4-FFF2-40B4-BE49-F238E27FC236}">
                <a16:creationId xmlns:a16="http://schemas.microsoft.com/office/drawing/2014/main" id="{817A51D1-4042-46CF-9105-04BF36846BD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D13F6EC-B721-452E-96EE-2894EB031E6B}"/>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253664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70952E-2D2D-4BC9-BAE9-07CEFDB0C9D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5010568-0A37-45F8-B0C4-E141556A69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46C36C2-A021-4A50-8932-E5669EECE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9ABA799-8363-425F-A5D2-C1EB61E7D8C9}"/>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216C0806-5948-4F81-8AD2-95BBC5401A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836A5B9-E0A9-472F-ABEA-A8C8DE4E18F1}"/>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265779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1B4243-3B2E-40C5-B172-B72B00C8FF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BD1D35A-E77F-4D6E-8D77-8CD82768D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7EA65C6-E0CE-453D-842D-C8AC02687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791B1C9-D7FA-4D7B-B3FA-773625EF8563}"/>
              </a:ext>
            </a:extLst>
          </p:cNvPr>
          <p:cNvSpPr>
            <a:spLocks noGrp="1"/>
          </p:cNvSpPr>
          <p:nvPr>
            <p:ph type="dt" sz="half" idx="10"/>
          </p:nvPr>
        </p:nvSpPr>
        <p:spPr/>
        <p:txBody>
          <a:bodyPr/>
          <a:lstStyle/>
          <a:p>
            <a:fld id="{218DADEB-B4FC-4738-A6A4-2D8CC4739004}"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4A9C1105-DF02-4E56-807F-57032CD1E0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3CC530-A428-487B-B2DC-E87A803B3795}"/>
              </a:ext>
            </a:extLst>
          </p:cNvPr>
          <p:cNvSpPr>
            <a:spLocks noGrp="1"/>
          </p:cNvSpPr>
          <p:nvPr>
            <p:ph type="sldNum" sz="quarter" idx="12"/>
          </p:nvPr>
        </p:nvSpPr>
        <p:spPr/>
        <p:txBody>
          <a:body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170774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E6BFD87-48C1-4FD0-8A1F-DF5648534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2FD6734-8171-4273-98A5-6349FC30C7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C8839F-D08A-41AA-A663-A10D4075C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DADEB-B4FC-4738-A6A4-2D8CC4739004}"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423FBD5E-4368-40AC-A7F8-0D3939BCF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67613D4-414C-4CB4-9C06-EBA1CE8C7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6C78D-2DCA-4E18-B449-7071FA067E31}" type="slidenum">
              <a:rPr lang="zh-CN" altLang="en-US" smtClean="0"/>
              <a:t>‹#›</a:t>
            </a:fld>
            <a:endParaRPr lang="zh-CN" altLang="en-US"/>
          </a:p>
        </p:txBody>
      </p:sp>
    </p:spTree>
    <p:extLst>
      <p:ext uri="{BB962C8B-B14F-4D97-AF65-F5344CB8AC3E}">
        <p14:creationId xmlns:p14="http://schemas.microsoft.com/office/powerpoint/2010/main" val="182398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EB5E99-6A11-E449-FA65-4170C189647E}"/>
              </a:ext>
            </a:extLst>
          </p:cNvPr>
          <p:cNvSpPr txBox="1"/>
          <p:nvPr/>
        </p:nvSpPr>
        <p:spPr>
          <a:xfrm>
            <a:off x="386499" y="941025"/>
            <a:ext cx="11419001" cy="2308324"/>
          </a:xfrm>
          <a:prstGeom prst="rect">
            <a:avLst/>
          </a:prstGeom>
          <a:noFill/>
        </p:spPr>
        <p:txBody>
          <a:bodyPr wrap="square">
            <a:spAutoFit/>
          </a:bodyPr>
          <a:lstStyle/>
          <a:p>
            <a:pPr algn="ctr"/>
            <a:r>
              <a:rPr lang="en-US" altLang="zh-CN" sz="3200" b="1" dirty="0">
                <a:effectLst/>
                <a:latin typeface="Arial" panose="020B0604020202020204" pitchFamily="34" charset="0"/>
                <a:ea typeface="宋体" panose="02010600030101010101" pitchFamily="2" charset="-122"/>
                <a:cs typeface="Arial" panose="020B0604020202020204" pitchFamily="34" charset="0"/>
              </a:rPr>
              <a:t>DeepOryza: A knowledge-guided machine learning model for rice growth simulation</a:t>
            </a:r>
          </a:p>
          <a:p>
            <a:pPr algn="ctr"/>
            <a:endParaRPr lang="en-US" altLang="zh-CN" sz="3200" b="1" dirty="0">
              <a:latin typeface="Times New Roman" panose="02020603050405020304" pitchFamily="18" charset="0"/>
              <a:ea typeface="宋体" panose="02010600030101010101" pitchFamily="2" charset="-122"/>
              <a:cs typeface="Times New Roman" panose="02020603050405020304" pitchFamily="18" charset="0"/>
            </a:endParaRPr>
          </a:p>
          <a:p>
            <a:pPr algn="ctr"/>
            <a:r>
              <a:rPr lang="en-US" altLang="zh-CN" sz="2400" dirty="0" err="1">
                <a:latin typeface="Arial" panose="020B0604020202020204" pitchFamily="34" charset="0"/>
                <a:ea typeface="Verdana" panose="020B0604030504040204" pitchFamily="34" charset="0"/>
                <a:cs typeface="Arial" panose="020B0604020202020204" pitchFamily="34" charset="0"/>
              </a:rPr>
              <a:t>Jingye</a:t>
            </a:r>
            <a:r>
              <a:rPr lang="en-US" altLang="zh-CN" sz="2400" dirty="0">
                <a:latin typeface="Arial" panose="020B0604020202020204" pitchFamily="34" charset="0"/>
                <a:ea typeface="Verdana" panose="020B0604030504040204" pitchFamily="34" charset="0"/>
                <a:cs typeface="Arial" panose="020B0604020202020204" pitchFamily="34" charset="0"/>
              </a:rPr>
              <a:t> Han</a:t>
            </a:r>
          </a:p>
          <a:p>
            <a:pPr algn="ctr"/>
            <a:r>
              <a:rPr lang="en-US" altLang="zh-CN" sz="2400" b="0" i="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Ioannis</a:t>
            </a:r>
            <a:r>
              <a:rPr lang="en-US" altLang="zh-CN" sz="2400" b="0" i="0" dirty="0">
                <a:solidFill>
                  <a:srgbClr val="000000"/>
                </a:solidFill>
                <a:effectLst/>
                <a:latin typeface="Arial" panose="020B0604020202020204" pitchFamily="34" charset="0"/>
                <a:ea typeface="Verdana" panose="020B0604030504040204" pitchFamily="34" charset="0"/>
                <a:cs typeface="Arial" panose="020B0604020202020204" pitchFamily="34" charset="0"/>
              </a:rPr>
              <a:t> N. </a:t>
            </a:r>
            <a:r>
              <a:rPr lang="en-US" altLang="zh-CN" sz="2400" b="0" i="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Athanasiadis</a:t>
            </a:r>
            <a:r>
              <a:rPr lang="en-US" altLang="zh-CN" sz="2400" b="0" i="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altLang="zh-CN" sz="2400" b="0" i="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Liangsheng</a:t>
            </a:r>
            <a:r>
              <a:rPr lang="en-US" altLang="zh-CN" sz="2400" b="0" i="0" dirty="0">
                <a:solidFill>
                  <a:srgbClr val="000000"/>
                </a:solidFill>
                <a:effectLst/>
                <a:latin typeface="Arial" panose="020B0604020202020204" pitchFamily="34" charset="0"/>
                <a:ea typeface="Verdana" panose="020B0604030504040204" pitchFamily="34" charset="0"/>
                <a:cs typeface="Arial" panose="020B0604020202020204" pitchFamily="34" charset="0"/>
              </a:rPr>
              <a:t> Shi</a:t>
            </a:r>
            <a:endParaRPr lang="en-US" altLang="zh-CN" sz="2400" b="1" dirty="0">
              <a:latin typeface="Arial" panose="020B0604020202020204" pitchFamily="34" charset="0"/>
              <a:ea typeface="Verdana" panose="020B0604030504040204" pitchFamily="34" charset="0"/>
              <a:cs typeface="Arial" panose="020B0604020202020204" pitchFamily="34" charset="0"/>
            </a:endParaRPr>
          </a:p>
        </p:txBody>
      </p:sp>
      <p:pic>
        <p:nvPicPr>
          <p:cNvPr id="2" name="Picture 1" descr="Logo&#10;&#10;Description automatically generated">
            <a:extLst>
              <a:ext uri="{FF2B5EF4-FFF2-40B4-BE49-F238E27FC236}">
                <a16:creationId xmlns:a16="http://schemas.microsoft.com/office/drawing/2014/main" id="{F6AF19EC-061C-F5C1-EEE0-FDFD2106478A}"/>
              </a:ext>
            </a:extLst>
          </p:cNvPr>
          <p:cNvPicPr>
            <a:picLocks noChangeAspect="1"/>
          </p:cNvPicPr>
          <p:nvPr/>
        </p:nvPicPr>
        <p:blipFill>
          <a:blip r:embed="rId3"/>
          <a:stretch>
            <a:fillRect/>
          </a:stretch>
        </p:blipFill>
        <p:spPr>
          <a:xfrm>
            <a:off x="3693521" y="4370687"/>
            <a:ext cx="2994660" cy="760095"/>
          </a:xfrm>
          <a:prstGeom prst="rect">
            <a:avLst/>
          </a:prstGeom>
        </p:spPr>
      </p:pic>
      <p:pic>
        <p:nvPicPr>
          <p:cNvPr id="5" name="Picture 4">
            <a:extLst>
              <a:ext uri="{FF2B5EF4-FFF2-40B4-BE49-F238E27FC236}">
                <a16:creationId xmlns:a16="http://schemas.microsoft.com/office/drawing/2014/main" id="{000D06EB-E152-C5C7-8C8D-B147BD2271D1}"/>
              </a:ext>
            </a:extLst>
          </p:cNvPr>
          <p:cNvPicPr>
            <a:picLocks noChangeAspect="1"/>
          </p:cNvPicPr>
          <p:nvPr/>
        </p:nvPicPr>
        <p:blipFill>
          <a:blip r:embed="rId4"/>
          <a:stretch>
            <a:fillRect/>
          </a:stretch>
        </p:blipFill>
        <p:spPr>
          <a:xfrm>
            <a:off x="6688181" y="4191113"/>
            <a:ext cx="2857715" cy="1071643"/>
          </a:xfrm>
          <a:prstGeom prst="rect">
            <a:avLst/>
          </a:prstGeom>
        </p:spPr>
      </p:pic>
      <p:pic>
        <p:nvPicPr>
          <p:cNvPr id="6" name="Picture 5" descr="A picture containing text, outdoor, sign, column&#10;&#10;Description automatically generated">
            <a:extLst>
              <a:ext uri="{FF2B5EF4-FFF2-40B4-BE49-F238E27FC236}">
                <a16:creationId xmlns:a16="http://schemas.microsoft.com/office/drawing/2014/main" id="{CAC82C7D-AE88-EC72-6BAC-C62D9A860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1234" y="5275441"/>
            <a:ext cx="6156502" cy="1428500"/>
          </a:xfrm>
          <a:prstGeom prst="rect">
            <a:avLst/>
          </a:prstGeom>
        </p:spPr>
      </p:pic>
    </p:spTree>
    <p:extLst>
      <p:ext uri="{BB962C8B-B14F-4D97-AF65-F5344CB8AC3E}">
        <p14:creationId xmlns:p14="http://schemas.microsoft.com/office/powerpoint/2010/main" val="178862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10;&#10;Description automatically generated">
            <a:extLst>
              <a:ext uri="{FF2B5EF4-FFF2-40B4-BE49-F238E27FC236}">
                <a16:creationId xmlns:a16="http://schemas.microsoft.com/office/drawing/2014/main" id="{8A54F383-735B-3E2B-44D1-B78468B9DD56}"/>
              </a:ext>
            </a:extLst>
          </p:cNvPr>
          <p:cNvPicPr>
            <a:picLocks noChangeAspect="1"/>
          </p:cNvPicPr>
          <p:nvPr/>
        </p:nvPicPr>
        <p:blipFill rotWithShape="1">
          <a:blip r:embed="rId3"/>
          <a:srcRect r="71472"/>
          <a:stretch/>
        </p:blipFill>
        <p:spPr>
          <a:xfrm>
            <a:off x="10181922" y="102158"/>
            <a:ext cx="854316" cy="760095"/>
          </a:xfrm>
          <a:prstGeom prst="rect">
            <a:avLst/>
          </a:prstGeom>
        </p:spPr>
      </p:pic>
      <p:pic>
        <p:nvPicPr>
          <p:cNvPr id="17" name="图片 34">
            <a:extLst>
              <a:ext uri="{FF2B5EF4-FFF2-40B4-BE49-F238E27FC236}">
                <a16:creationId xmlns:a16="http://schemas.microsoft.com/office/drawing/2014/main" id="{DEE9F5F4-A8E9-169C-77FE-1ACC3B1C9CF5}"/>
              </a:ext>
            </a:extLst>
          </p:cNvPr>
          <p:cNvPicPr>
            <a:picLocks noChangeAspect="1"/>
          </p:cNvPicPr>
          <p:nvPr/>
        </p:nvPicPr>
        <p:blipFill rotWithShape="1">
          <a:blip r:embed="rId4">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pic>
        <p:nvPicPr>
          <p:cNvPr id="28" name="Picture 27">
            <a:extLst>
              <a:ext uri="{FF2B5EF4-FFF2-40B4-BE49-F238E27FC236}">
                <a16:creationId xmlns:a16="http://schemas.microsoft.com/office/drawing/2014/main" id="{F611AE39-EDB0-74F5-5E07-35DF67B4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72876" y="1437718"/>
            <a:ext cx="3565147" cy="2331447"/>
          </a:xfrm>
          <a:prstGeom prst="rect">
            <a:avLst/>
          </a:prstGeom>
        </p:spPr>
      </p:pic>
      <p:pic>
        <p:nvPicPr>
          <p:cNvPr id="30" name="Picture 29">
            <a:extLst>
              <a:ext uri="{FF2B5EF4-FFF2-40B4-BE49-F238E27FC236}">
                <a16:creationId xmlns:a16="http://schemas.microsoft.com/office/drawing/2014/main" id="{CC5879A4-B6C2-2318-E08E-4D63C3974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72877" y="3794198"/>
            <a:ext cx="3565146" cy="2331446"/>
          </a:xfrm>
          <a:prstGeom prst="rect">
            <a:avLst/>
          </a:prstGeom>
        </p:spPr>
      </p:pic>
      <p:sp>
        <p:nvSpPr>
          <p:cNvPr id="33" name="TextBox 32">
            <a:extLst>
              <a:ext uri="{FF2B5EF4-FFF2-40B4-BE49-F238E27FC236}">
                <a16:creationId xmlns:a16="http://schemas.microsoft.com/office/drawing/2014/main" id="{22F064A2-6707-9A39-FFDB-CACAD07F36BE}"/>
              </a:ext>
            </a:extLst>
          </p:cNvPr>
          <p:cNvSpPr txBox="1"/>
          <p:nvPr/>
        </p:nvSpPr>
        <p:spPr>
          <a:xfrm>
            <a:off x="1155554" y="2056873"/>
            <a:ext cx="1066055" cy="923330"/>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Train from scratch</a:t>
            </a:r>
            <a:endParaRPr lang="zh-CN" altLang="en-US"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D36D554-23F0-E409-6AFE-D78B9D5BB9F0}"/>
              </a:ext>
            </a:extLst>
          </p:cNvPr>
          <p:cNvSpPr txBox="1"/>
          <p:nvPr/>
        </p:nvSpPr>
        <p:spPr>
          <a:xfrm>
            <a:off x="336884" y="4414834"/>
            <a:ext cx="2159790" cy="923330"/>
          </a:xfrm>
          <a:prstGeom prst="rect">
            <a:avLst/>
          </a:prstGeom>
          <a:noFill/>
        </p:spPr>
        <p:txBody>
          <a:bodyPr wrap="square" rtlCol="0">
            <a:spAutoFit/>
          </a:bodyPr>
          <a:lstStyle/>
          <a:p>
            <a:r>
              <a:rPr lang="en-US" altLang="zh-CN" b="1" dirty="0">
                <a:latin typeface="Times New Roman" panose="02020603050405020304" pitchFamily="18" charset="0"/>
                <a:ea typeface="宋体" panose="02010600030101010101" pitchFamily="2" charset="-122"/>
              </a:rPr>
              <a:t>Knowledge-guided initialization </a:t>
            </a:r>
            <a:r>
              <a:rPr lang="en-US" altLang="zh-CN" b="1" dirty="0">
                <a:latin typeface="Times New Roman" panose="02020603050405020304" pitchFamily="18" charset="0"/>
                <a:cs typeface="Times New Roman" panose="02020603050405020304" pitchFamily="18" charset="0"/>
              </a:rPr>
              <a:t> and Finetuning:</a:t>
            </a:r>
          </a:p>
        </p:txBody>
      </p:sp>
      <p:sp>
        <p:nvSpPr>
          <p:cNvPr id="6" name="箭头: V 形 11">
            <a:extLst>
              <a:ext uri="{FF2B5EF4-FFF2-40B4-BE49-F238E27FC236}">
                <a16:creationId xmlns:a16="http://schemas.microsoft.com/office/drawing/2014/main" id="{2F3F5E1A-6739-272E-F320-022C218E6B29}"/>
              </a:ext>
            </a:extLst>
          </p:cNvPr>
          <p:cNvSpPr>
            <a:spLocks/>
          </p:cNvSpPr>
          <p:nvPr/>
        </p:nvSpPr>
        <p:spPr bwMode="auto">
          <a:xfrm>
            <a:off x="127322" y="102158"/>
            <a:ext cx="9269464"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none" lIns="0" tIns="45720" rIns="0" bIns="45720" numCol="1" rtlCol="0" anchor="t" anchorCtr="0" compatLnSpc="1">
            <a:prstTxWarp prst="textNoShape">
              <a:avLst/>
            </a:prstTxWarp>
            <a:spAutoFit/>
          </a:bodyPr>
          <a:lstStyle/>
          <a:p>
            <a:pPr defTabSz="0"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Results and discussion</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the effect of </a:t>
            </a:r>
            <a:r>
              <a:rPr lang="en-US" altLang="zh-CN" sz="2400" dirty="0">
                <a:latin typeface="Times New Roman" panose="02020603050405020304" pitchFamily="18" charset="0"/>
                <a:ea typeface="宋体" panose="02010600030101010101" pitchFamily="2" charset="-122"/>
              </a:rPr>
              <a:t>knowledge-guided initialization</a:t>
            </a:r>
            <a:endParaRPr lang="zh-CN" altLang="en-US" sz="24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F88BCFF4-37C1-8070-B1F8-4F070103CD4B}"/>
              </a:ext>
            </a:extLst>
          </p:cNvPr>
          <p:cNvSpPr txBox="1"/>
          <p:nvPr/>
        </p:nvSpPr>
        <p:spPr>
          <a:xfrm>
            <a:off x="3330875" y="1103501"/>
            <a:ext cx="2505244"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Simulation of biomass</a:t>
            </a:r>
            <a:endParaRPr lang="zh-CN" altLang="en-US"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0A29410-4622-5FBC-2809-A4EC11FD68FA}"/>
              </a:ext>
            </a:extLst>
          </p:cNvPr>
          <p:cNvSpPr txBox="1"/>
          <p:nvPr/>
        </p:nvSpPr>
        <p:spPr>
          <a:xfrm>
            <a:off x="120459" y="734169"/>
            <a:ext cx="10407191" cy="369332"/>
          </a:xfrm>
          <a:prstGeom prst="rect">
            <a:avLst/>
          </a:prstGeom>
          <a:noFill/>
        </p:spPr>
        <p:txBody>
          <a:bodyPr wrap="square">
            <a:spAutoFit/>
          </a:bodyPr>
          <a:lstStyle/>
          <a:p>
            <a:pPr marL="342900" indent="-342900">
              <a:buFont typeface="Wingdings" panose="05000000000000000000" pitchFamily="2" charset="2"/>
              <a:buChar char="n"/>
            </a:pPr>
            <a:r>
              <a:rPr lang="en-US" altLang="zh-CN" sz="1800" dirty="0">
                <a:latin typeface="Times New Roman" panose="02020603050405020304" pitchFamily="18" charset="0"/>
                <a:cs typeface="Times New Roman" panose="02020603050405020304" pitchFamily="18" charset="0"/>
              </a:rPr>
              <a:t>For question: the effect of domain knowledge (</a:t>
            </a:r>
            <a:r>
              <a:rPr lang="en-US" altLang="zh-CN" sz="1800" b="1" dirty="0">
                <a:latin typeface="Times New Roman" panose="02020603050405020304" pitchFamily="18" charset="0"/>
                <a:ea typeface="宋体" panose="02010600030101010101" pitchFamily="2" charset="-122"/>
              </a:rPr>
              <a:t>knowledge-guided initialization</a:t>
            </a:r>
            <a:r>
              <a:rPr lang="en-US" altLang="zh-CN" sz="1800" dirty="0">
                <a:latin typeface="Times New Roman" panose="02020603050405020304" pitchFamily="18" charset="0"/>
                <a:ea typeface="宋体" panose="02010600030101010101" pitchFamily="2" charset="-122"/>
              </a:rPr>
              <a:t>)</a:t>
            </a:r>
            <a:endParaRPr lang="en-US" altLang="zh-CN" sz="1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38C7193-D15F-4B76-8987-F0B5A148E035}"/>
              </a:ext>
            </a:extLst>
          </p:cNvPr>
          <p:cNvSpPr txBox="1"/>
          <p:nvPr/>
        </p:nvSpPr>
        <p:spPr>
          <a:xfrm>
            <a:off x="500737" y="6185619"/>
            <a:ext cx="11691263" cy="400110"/>
          </a:xfrm>
          <a:prstGeom prst="rect">
            <a:avLst/>
          </a:prstGeom>
          <a:noFill/>
        </p:spPr>
        <p:txBody>
          <a:bodyPr wrap="square">
            <a:spAutoFit/>
          </a:bodyPr>
          <a:lstStyle/>
          <a:p>
            <a:r>
              <a:rPr lang="en-US" altLang="zh-CN" sz="2000" b="1" i="0" dirty="0">
                <a:effectLst/>
                <a:latin typeface="Times New Roman" panose="02020603050405020304" pitchFamily="18" charset="0"/>
                <a:cs typeface="Times New Roman" panose="02020603050405020304" pitchFamily="18" charset="0"/>
              </a:rPr>
              <a:t>Knowledge-guided initialization </a:t>
            </a:r>
            <a:r>
              <a:rPr lang="en-US" altLang="zh-CN" sz="2000" b="0" i="0" dirty="0">
                <a:effectLst/>
                <a:latin typeface="Times New Roman" panose="02020603050405020304" pitchFamily="18" charset="0"/>
                <a:cs typeface="Times New Roman" panose="02020603050405020304" pitchFamily="18" charset="0"/>
              </a:rPr>
              <a:t>helps to establish the relationship between the  input and output variables</a:t>
            </a:r>
            <a:endParaRPr lang="zh-CN" altLang="en-US"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FD90C3B-8A3B-F4F5-9767-1600F953938A}"/>
              </a:ext>
            </a:extLst>
          </p:cNvPr>
          <p:cNvSpPr txBox="1"/>
          <p:nvPr/>
        </p:nvSpPr>
        <p:spPr>
          <a:xfrm>
            <a:off x="2927270" y="1546532"/>
            <a:ext cx="1066055" cy="369332"/>
          </a:xfrm>
          <a:prstGeom prst="rect">
            <a:avLst/>
          </a:prstGeom>
          <a:noFill/>
        </p:spPr>
        <p:txBody>
          <a:bodyPr wrap="square" rtlCol="0">
            <a:spAutoFit/>
          </a:bodyPr>
          <a:lstStyle/>
          <a:p>
            <a:r>
              <a:rPr lang="zh-CN" altLang="en-US" b="1"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a</a:t>
            </a:r>
            <a:r>
              <a:rPr lang="zh-CN" altLang="en-US" b="1"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3F6AAA18-E180-DE41-EB1A-16D0E2B8C17F}"/>
              </a:ext>
            </a:extLst>
          </p:cNvPr>
          <p:cNvSpPr txBox="1"/>
          <p:nvPr/>
        </p:nvSpPr>
        <p:spPr>
          <a:xfrm>
            <a:off x="2927270" y="3935763"/>
            <a:ext cx="1066055" cy="369332"/>
          </a:xfrm>
          <a:prstGeom prst="rect">
            <a:avLst/>
          </a:prstGeom>
          <a:noFill/>
        </p:spPr>
        <p:txBody>
          <a:bodyPr wrap="square" rtlCol="0">
            <a:spAutoFit/>
          </a:bodyPr>
          <a:lstStyle/>
          <a:p>
            <a:r>
              <a:rPr lang="zh-CN" altLang="en-US" b="1"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b</a:t>
            </a:r>
            <a:r>
              <a:rPr lang="zh-CN" altLang="en-US" b="1" dirty="0">
                <a:latin typeface="Times New Roman" panose="02020603050405020304" pitchFamily="18" charset="0"/>
                <a:cs typeface="Times New Roman" panose="02020603050405020304" pitchFamily="18" charset="0"/>
              </a:rPr>
              <a:t>）</a:t>
            </a:r>
          </a:p>
        </p:txBody>
      </p:sp>
      <p:grpSp>
        <p:nvGrpSpPr>
          <p:cNvPr id="35" name="Group 34">
            <a:extLst>
              <a:ext uri="{FF2B5EF4-FFF2-40B4-BE49-F238E27FC236}">
                <a16:creationId xmlns:a16="http://schemas.microsoft.com/office/drawing/2014/main" id="{FAE92257-4B0B-ED93-822A-71D54C32A750}"/>
              </a:ext>
            </a:extLst>
          </p:cNvPr>
          <p:cNvGrpSpPr/>
          <p:nvPr/>
        </p:nvGrpSpPr>
        <p:grpSpPr>
          <a:xfrm>
            <a:off x="6572520" y="1103501"/>
            <a:ext cx="4018214" cy="2704826"/>
            <a:chOff x="6572520" y="1103501"/>
            <a:chExt cx="4018214" cy="2704826"/>
          </a:xfrm>
        </p:grpSpPr>
        <p:grpSp>
          <p:nvGrpSpPr>
            <p:cNvPr id="44" name="Group 43">
              <a:extLst>
                <a:ext uri="{FF2B5EF4-FFF2-40B4-BE49-F238E27FC236}">
                  <a16:creationId xmlns:a16="http://schemas.microsoft.com/office/drawing/2014/main" id="{2CB61317-E820-704E-3CCD-D4FC6111EC80}"/>
                </a:ext>
              </a:extLst>
            </p:cNvPr>
            <p:cNvGrpSpPr/>
            <p:nvPr/>
          </p:nvGrpSpPr>
          <p:grpSpPr>
            <a:xfrm>
              <a:off x="6572520" y="1437718"/>
              <a:ext cx="3585829" cy="2370609"/>
              <a:chOff x="7945228" y="905991"/>
              <a:chExt cx="3872790" cy="2560320"/>
            </a:xfrm>
          </p:grpSpPr>
          <p:pic>
            <p:nvPicPr>
              <p:cNvPr id="7" name="Picture 6">
                <a:extLst>
                  <a:ext uri="{FF2B5EF4-FFF2-40B4-BE49-F238E27FC236}">
                    <a16:creationId xmlns:a16="http://schemas.microsoft.com/office/drawing/2014/main" id="{3550F26D-6D25-B9E2-3182-2143E195556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45228" y="905991"/>
                <a:ext cx="3872790" cy="2560320"/>
              </a:xfrm>
              <a:prstGeom prst="rect">
                <a:avLst/>
              </a:prstGeom>
            </p:spPr>
          </p:pic>
          <p:cxnSp>
            <p:nvCxnSpPr>
              <p:cNvPr id="26" name="Straight Arrow Connector 25">
                <a:extLst>
                  <a:ext uri="{FF2B5EF4-FFF2-40B4-BE49-F238E27FC236}">
                    <a16:creationId xmlns:a16="http://schemas.microsoft.com/office/drawing/2014/main" id="{41BB7152-2090-6F92-8C17-1589CE882D4D}"/>
                  </a:ext>
                </a:extLst>
              </p:cNvPr>
              <p:cNvCxnSpPr/>
              <p:nvPr/>
            </p:nvCxnSpPr>
            <p:spPr>
              <a:xfrm>
                <a:off x="9934800" y="1702712"/>
                <a:ext cx="5024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45FDC3-58B2-D1AF-90BC-6DBDB33C6FF7}"/>
                  </a:ext>
                </a:extLst>
              </p:cNvPr>
              <p:cNvCxnSpPr/>
              <p:nvPr/>
            </p:nvCxnSpPr>
            <p:spPr>
              <a:xfrm>
                <a:off x="9934800" y="1222957"/>
                <a:ext cx="0" cy="1668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9F6E875-7D5E-57BA-0786-4EBF717FE6BD}"/>
                  </a:ext>
                </a:extLst>
              </p:cNvPr>
              <p:cNvCxnSpPr>
                <a:cxnSpLocks/>
              </p:cNvCxnSpPr>
              <p:nvPr/>
            </p:nvCxnSpPr>
            <p:spPr>
              <a:xfrm>
                <a:off x="8634464" y="1702712"/>
                <a:ext cx="130033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52CA1FC-257F-2AA2-E95B-EE14B0F2D37C}"/>
                  </a:ext>
                </a:extLst>
              </p:cNvPr>
              <p:cNvSpPr txBox="1"/>
              <p:nvPr/>
            </p:nvSpPr>
            <p:spPr>
              <a:xfrm>
                <a:off x="9902968" y="1412389"/>
                <a:ext cx="437011" cy="302693"/>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late</a:t>
                </a:r>
                <a:endParaRPr lang="zh-CN" altLang="en-US" sz="14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DB118C91-F5C6-3E6F-7E34-1BE9B24078E2}"/>
                  </a:ext>
                </a:extLst>
              </p:cNvPr>
              <p:cNvSpPr txBox="1"/>
              <p:nvPr/>
            </p:nvSpPr>
            <p:spPr>
              <a:xfrm>
                <a:off x="8993257" y="1405988"/>
                <a:ext cx="543739"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early</a:t>
                </a:r>
                <a:endParaRPr lang="zh-CN" altLang="en-US" sz="1400" dirty="0">
                  <a:latin typeface="Times New Roman" panose="02020603050405020304" pitchFamily="18" charset="0"/>
                  <a:cs typeface="Times New Roman" panose="02020603050405020304" pitchFamily="18" charset="0"/>
                </a:endParaRPr>
              </a:p>
            </p:txBody>
          </p:sp>
        </p:grpSp>
        <p:sp>
          <p:nvSpPr>
            <p:cNvPr id="45" name="TextBox 44">
              <a:extLst>
                <a:ext uri="{FF2B5EF4-FFF2-40B4-BE49-F238E27FC236}">
                  <a16:creationId xmlns:a16="http://schemas.microsoft.com/office/drawing/2014/main" id="{9456A860-660B-63FE-F270-E781A2E8B035}"/>
                </a:ext>
              </a:extLst>
            </p:cNvPr>
            <p:cNvSpPr txBox="1"/>
            <p:nvPr/>
          </p:nvSpPr>
          <p:spPr>
            <a:xfrm>
              <a:off x="7279922" y="1103501"/>
              <a:ext cx="3310812"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Input importance for biomass</a:t>
              </a:r>
              <a:endParaRPr lang="zh-CN" altLang="en-US"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8823FFC-E404-3599-F8A8-EA0C334FD3DA}"/>
                </a:ext>
              </a:extLst>
            </p:cNvPr>
            <p:cNvSpPr txBox="1"/>
            <p:nvPr/>
          </p:nvSpPr>
          <p:spPr>
            <a:xfrm>
              <a:off x="7164452" y="1531335"/>
              <a:ext cx="1066055" cy="369332"/>
            </a:xfrm>
            <a:prstGeom prst="rect">
              <a:avLst/>
            </a:prstGeom>
            <a:noFill/>
          </p:spPr>
          <p:txBody>
            <a:bodyPr wrap="square" rtlCol="0">
              <a:spAutoFit/>
            </a:bodyPr>
            <a:lstStyle/>
            <a:p>
              <a:r>
                <a:rPr lang="zh-CN" altLang="en-US" b="1"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c</a:t>
              </a:r>
              <a:r>
                <a:rPr lang="zh-CN" altLang="en-US" b="1" dirty="0">
                  <a:latin typeface="Times New Roman" panose="02020603050405020304" pitchFamily="18" charset="0"/>
                  <a:cs typeface="Times New Roman" panose="02020603050405020304" pitchFamily="18" charset="0"/>
                </a:rPr>
                <a:t>）</a:t>
              </a:r>
            </a:p>
          </p:txBody>
        </p:sp>
      </p:grpSp>
      <p:grpSp>
        <p:nvGrpSpPr>
          <p:cNvPr id="36" name="Group 35">
            <a:extLst>
              <a:ext uri="{FF2B5EF4-FFF2-40B4-BE49-F238E27FC236}">
                <a16:creationId xmlns:a16="http://schemas.microsoft.com/office/drawing/2014/main" id="{D00AF804-A05C-BD15-36DA-68105162CC05}"/>
              </a:ext>
            </a:extLst>
          </p:cNvPr>
          <p:cNvGrpSpPr/>
          <p:nvPr/>
        </p:nvGrpSpPr>
        <p:grpSpPr>
          <a:xfrm>
            <a:off x="6660126" y="3753508"/>
            <a:ext cx="3521796" cy="2432111"/>
            <a:chOff x="6660126" y="3753508"/>
            <a:chExt cx="3521796" cy="2432111"/>
          </a:xfrm>
        </p:grpSpPr>
        <p:pic>
          <p:nvPicPr>
            <p:cNvPr id="5" name="Picture 4">
              <a:extLst>
                <a:ext uri="{FF2B5EF4-FFF2-40B4-BE49-F238E27FC236}">
                  <a16:creationId xmlns:a16="http://schemas.microsoft.com/office/drawing/2014/main" id="{2A60B09B-028E-B8DA-A4C7-E462DC4EEF4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660126" y="3753508"/>
              <a:ext cx="3521796" cy="2432111"/>
            </a:xfrm>
            <a:prstGeom prst="rect">
              <a:avLst/>
            </a:prstGeom>
          </p:spPr>
        </p:pic>
        <p:sp>
          <p:nvSpPr>
            <p:cNvPr id="27" name="TextBox 26">
              <a:extLst>
                <a:ext uri="{FF2B5EF4-FFF2-40B4-BE49-F238E27FC236}">
                  <a16:creationId xmlns:a16="http://schemas.microsoft.com/office/drawing/2014/main" id="{9C5D966A-03E7-BD75-D31A-57E099DFF9B0}"/>
                </a:ext>
              </a:extLst>
            </p:cNvPr>
            <p:cNvSpPr txBox="1"/>
            <p:nvPr/>
          </p:nvSpPr>
          <p:spPr>
            <a:xfrm>
              <a:off x="7584181" y="3872756"/>
              <a:ext cx="1066055" cy="369332"/>
            </a:xfrm>
            <a:prstGeom prst="rect">
              <a:avLst/>
            </a:prstGeom>
            <a:noFill/>
          </p:spPr>
          <p:txBody>
            <a:bodyPr wrap="square" rtlCol="0">
              <a:spAutoFit/>
            </a:bodyPr>
            <a:lstStyle/>
            <a:p>
              <a:r>
                <a:rPr lang="zh-CN" altLang="en-US" b="1"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d</a:t>
              </a:r>
              <a:r>
                <a:rPr lang="zh-CN" altLang="en-US" b="1"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7112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Logo&#10;&#10;Description automatically generated">
            <a:extLst>
              <a:ext uri="{FF2B5EF4-FFF2-40B4-BE49-F238E27FC236}">
                <a16:creationId xmlns:a16="http://schemas.microsoft.com/office/drawing/2014/main" id="{25485731-7225-E7E1-1C2D-64E1C7FEE307}"/>
              </a:ext>
            </a:extLst>
          </p:cNvPr>
          <p:cNvPicPr>
            <a:picLocks noChangeAspect="1"/>
          </p:cNvPicPr>
          <p:nvPr/>
        </p:nvPicPr>
        <p:blipFill rotWithShape="1">
          <a:blip r:embed="rId3"/>
          <a:srcRect r="71472"/>
          <a:stretch/>
        </p:blipFill>
        <p:spPr>
          <a:xfrm>
            <a:off x="10181922" y="102158"/>
            <a:ext cx="854316" cy="760095"/>
          </a:xfrm>
          <a:prstGeom prst="rect">
            <a:avLst/>
          </a:prstGeom>
        </p:spPr>
      </p:pic>
      <p:pic>
        <p:nvPicPr>
          <p:cNvPr id="27" name="图片 34">
            <a:extLst>
              <a:ext uri="{FF2B5EF4-FFF2-40B4-BE49-F238E27FC236}">
                <a16:creationId xmlns:a16="http://schemas.microsoft.com/office/drawing/2014/main" id="{C000AFB8-0C29-6FE7-079E-8F0FEC28F7A6}"/>
              </a:ext>
            </a:extLst>
          </p:cNvPr>
          <p:cNvPicPr>
            <a:picLocks noChangeAspect="1"/>
          </p:cNvPicPr>
          <p:nvPr/>
        </p:nvPicPr>
        <p:blipFill rotWithShape="1">
          <a:blip r:embed="rId4">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sp>
        <p:nvSpPr>
          <p:cNvPr id="2" name="箭头: V 形 11">
            <a:extLst>
              <a:ext uri="{FF2B5EF4-FFF2-40B4-BE49-F238E27FC236}">
                <a16:creationId xmlns:a16="http://schemas.microsoft.com/office/drawing/2014/main" id="{F64A8A6E-7FF8-26BE-6DD4-5D696A8E31AA}"/>
              </a:ext>
            </a:extLst>
          </p:cNvPr>
          <p:cNvSpPr>
            <a:spLocks/>
          </p:cNvSpPr>
          <p:nvPr/>
        </p:nvSpPr>
        <p:spPr bwMode="auto">
          <a:xfrm>
            <a:off x="127322" y="102158"/>
            <a:ext cx="8781209"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none" lIns="0" tIns="45720" rIns="0" bIns="45720" numCol="1" rtlCol="0" anchor="t" anchorCtr="0" compatLnSpc="1">
            <a:prstTxWarp prst="textNoShape">
              <a:avLst/>
            </a:prstTxWarp>
            <a:spAutoFit/>
          </a:bodyPr>
          <a:lstStyle/>
          <a:p>
            <a:pPr defTabSz="0" fontAlgn="base">
              <a:spcBef>
                <a:spcPct val="0"/>
              </a:spcBef>
              <a:spcAft>
                <a:spcPct val="0"/>
              </a:spcAft>
              <a:buFont typeface="Arial" panose="020B0604020202020204" pitchFamily="34" charset="0"/>
              <a:buNone/>
            </a:pPr>
            <a:r>
              <a:rPr lang="en-US" altLang="zh-CN" sz="2800" b="1" dirty="0">
                <a:latin typeface="Times New Roman" panose="02020603050405020304" pitchFamily="18" charset="0"/>
                <a:cs typeface="Times New Roman" panose="02020603050405020304" pitchFamily="18" charset="0"/>
              </a:rPr>
              <a:t>Results and discussion</a:t>
            </a:r>
            <a:r>
              <a:rPr lang="en-US" altLang="zh-CN" sz="2400" b="1"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the effect of knowledge-guided structure</a:t>
            </a:r>
            <a:endParaRPr lang="zh-CN" alt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2FB1B2D-3214-D057-2C51-0DCFD0D18088}"/>
              </a:ext>
            </a:extLst>
          </p:cNvPr>
          <p:cNvSpPr txBox="1"/>
          <p:nvPr/>
        </p:nvSpPr>
        <p:spPr>
          <a:xfrm>
            <a:off x="1667253" y="5255736"/>
            <a:ext cx="7016347" cy="78675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DeepOryza</a:t>
            </a: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performs better than</a:t>
            </a: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ORYZA2000 in most variables</a:t>
            </a:r>
          </a:p>
          <a:p>
            <a:pPr marL="285750" indent="-285750">
              <a:lnSpc>
                <a:spcPct val="150000"/>
              </a:lnSpc>
              <a:buFont typeface="Arial" panose="020B0604020202020204" pitchFamily="34" charset="0"/>
              <a:buChar char="•"/>
            </a:pP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DeepOryza_kgml</a:t>
            </a: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performs</a:t>
            </a: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better</a:t>
            </a: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than</a:t>
            </a: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DeepOryza_baseline</a:t>
            </a:r>
          </a:p>
        </p:txBody>
      </p:sp>
      <p:pic>
        <p:nvPicPr>
          <p:cNvPr id="5" name="Picture 4">
            <a:extLst>
              <a:ext uri="{FF2B5EF4-FFF2-40B4-BE49-F238E27FC236}">
                <a16:creationId xmlns:a16="http://schemas.microsoft.com/office/drawing/2014/main" id="{A610F832-1107-AA9D-DEF8-7467302C82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692864" y="1103501"/>
            <a:ext cx="5820988" cy="3866339"/>
          </a:xfrm>
          <a:prstGeom prst="rect">
            <a:avLst/>
          </a:prstGeom>
        </p:spPr>
      </p:pic>
      <p:sp>
        <p:nvSpPr>
          <p:cNvPr id="6" name="TextBox 5">
            <a:extLst>
              <a:ext uri="{FF2B5EF4-FFF2-40B4-BE49-F238E27FC236}">
                <a16:creationId xmlns:a16="http://schemas.microsoft.com/office/drawing/2014/main" id="{77E760DC-1C48-B84C-2710-BEB29FD600C5}"/>
              </a:ext>
            </a:extLst>
          </p:cNvPr>
          <p:cNvSpPr txBox="1"/>
          <p:nvPr/>
        </p:nvSpPr>
        <p:spPr>
          <a:xfrm>
            <a:off x="1667253" y="4882439"/>
            <a:ext cx="8343375" cy="414922"/>
          </a:xfrm>
          <a:prstGeom prst="rect">
            <a:avLst/>
          </a:prstGeom>
          <a:noFill/>
        </p:spPr>
        <p:txBody>
          <a:bodyPr wrap="square">
            <a:spAutoFit/>
          </a:bodyPr>
          <a:lstStyle/>
          <a:p>
            <a:pPr algn="ctr">
              <a:lnSpc>
                <a:spcPct val="150000"/>
              </a:lnSpc>
            </a:pP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Fig. </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Average performances on training and testing set in two years(RRMSE</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normalized RMSE)</a:t>
            </a:r>
          </a:p>
        </p:txBody>
      </p:sp>
      <p:sp>
        <p:nvSpPr>
          <p:cNvPr id="4" name="TextBox 3">
            <a:extLst>
              <a:ext uri="{FF2B5EF4-FFF2-40B4-BE49-F238E27FC236}">
                <a16:creationId xmlns:a16="http://schemas.microsoft.com/office/drawing/2014/main" id="{7DD85D72-CD47-F068-582C-C403F82D90BB}"/>
              </a:ext>
            </a:extLst>
          </p:cNvPr>
          <p:cNvSpPr txBox="1"/>
          <p:nvPr/>
        </p:nvSpPr>
        <p:spPr>
          <a:xfrm>
            <a:off x="120459" y="734169"/>
            <a:ext cx="10407191" cy="369332"/>
          </a:xfrm>
          <a:prstGeom prst="rect">
            <a:avLst/>
          </a:prstGeom>
          <a:noFill/>
        </p:spPr>
        <p:txBody>
          <a:bodyPr wrap="square">
            <a:spAutoFit/>
          </a:bodyPr>
          <a:lstStyle/>
          <a:p>
            <a:pPr marL="342900" indent="-342900">
              <a:buFont typeface="Wingdings" panose="05000000000000000000" pitchFamily="2" charset="2"/>
              <a:buChar char="n"/>
            </a:pPr>
            <a:r>
              <a:rPr lang="en-US" altLang="zh-CN" sz="1800" dirty="0">
                <a:latin typeface="Times New Roman" panose="02020603050405020304" pitchFamily="18" charset="0"/>
                <a:cs typeface="Times New Roman" panose="02020603050405020304" pitchFamily="18" charset="0"/>
              </a:rPr>
              <a:t>For question: Can we </a:t>
            </a:r>
            <a:r>
              <a:rPr lang="en-US" altLang="zh-CN" sz="1800" b="1" dirty="0">
                <a:latin typeface="Times New Roman" panose="02020603050405020304" pitchFamily="18" charset="0"/>
                <a:cs typeface="Times New Roman" panose="02020603050405020304" pitchFamily="18" charset="0"/>
              </a:rPr>
              <a:t>build a crop model from data and knowledge </a:t>
            </a:r>
            <a:r>
              <a:rPr lang="en-US" altLang="zh-CN" sz="1800" dirty="0">
                <a:latin typeface="Times New Roman" panose="02020603050405020304" pitchFamily="18" charset="0"/>
                <a:cs typeface="Times New Roman" panose="02020603050405020304" pitchFamily="18" charset="0"/>
              </a:rPr>
              <a:t>to improve model performance?</a:t>
            </a:r>
          </a:p>
        </p:txBody>
      </p:sp>
      <p:sp>
        <p:nvSpPr>
          <p:cNvPr id="3" name="TextBox 2">
            <a:extLst>
              <a:ext uri="{FF2B5EF4-FFF2-40B4-BE49-F238E27FC236}">
                <a16:creationId xmlns:a16="http://schemas.microsoft.com/office/drawing/2014/main" id="{03D51F73-1EF2-0848-A90D-AE79AB83F995}"/>
              </a:ext>
            </a:extLst>
          </p:cNvPr>
          <p:cNvSpPr txBox="1"/>
          <p:nvPr/>
        </p:nvSpPr>
        <p:spPr>
          <a:xfrm>
            <a:off x="3351298" y="6207076"/>
            <a:ext cx="7016347" cy="417422"/>
          </a:xfrm>
          <a:prstGeom prst="rect">
            <a:avLst/>
          </a:prstGeom>
          <a:noFill/>
        </p:spPr>
        <p:txBody>
          <a:bodyPr wrap="square">
            <a:spAutoFit/>
          </a:bodyPr>
          <a:lstStyle/>
          <a:p>
            <a:pPr>
              <a:lnSpc>
                <a:spcPct val="150000"/>
              </a:lnSpc>
            </a:pP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KGML model could perform better than process-based model.</a:t>
            </a:r>
          </a:p>
        </p:txBody>
      </p:sp>
    </p:spTree>
    <p:extLst>
      <p:ext uri="{BB962C8B-B14F-4D97-AF65-F5344CB8AC3E}">
        <p14:creationId xmlns:p14="http://schemas.microsoft.com/office/powerpoint/2010/main" val="420558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Logo&#10;&#10;Description automatically generated">
            <a:extLst>
              <a:ext uri="{FF2B5EF4-FFF2-40B4-BE49-F238E27FC236}">
                <a16:creationId xmlns:a16="http://schemas.microsoft.com/office/drawing/2014/main" id="{25485731-7225-E7E1-1C2D-64E1C7FEE307}"/>
              </a:ext>
            </a:extLst>
          </p:cNvPr>
          <p:cNvPicPr>
            <a:picLocks noChangeAspect="1"/>
          </p:cNvPicPr>
          <p:nvPr/>
        </p:nvPicPr>
        <p:blipFill rotWithShape="1">
          <a:blip r:embed="rId3"/>
          <a:srcRect r="71472"/>
          <a:stretch/>
        </p:blipFill>
        <p:spPr>
          <a:xfrm>
            <a:off x="10181922" y="102158"/>
            <a:ext cx="854316" cy="760095"/>
          </a:xfrm>
          <a:prstGeom prst="rect">
            <a:avLst/>
          </a:prstGeom>
        </p:spPr>
      </p:pic>
      <p:pic>
        <p:nvPicPr>
          <p:cNvPr id="27" name="图片 34">
            <a:extLst>
              <a:ext uri="{FF2B5EF4-FFF2-40B4-BE49-F238E27FC236}">
                <a16:creationId xmlns:a16="http://schemas.microsoft.com/office/drawing/2014/main" id="{C000AFB8-0C29-6FE7-079E-8F0FEC28F7A6}"/>
              </a:ext>
            </a:extLst>
          </p:cNvPr>
          <p:cNvPicPr>
            <a:picLocks noChangeAspect="1"/>
          </p:cNvPicPr>
          <p:nvPr/>
        </p:nvPicPr>
        <p:blipFill rotWithShape="1">
          <a:blip r:embed="rId4">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sp>
        <p:nvSpPr>
          <p:cNvPr id="5" name="文本框 6">
            <a:extLst>
              <a:ext uri="{FF2B5EF4-FFF2-40B4-BE49-F238E27FC236}">
                <a16:creationId xmlns:a16="http://schemas.microsoft.com/office/drawing/2014/main" id="{A7216E5E-1477-9FD0-D8D6-25FA591BA8A5}"/>
              </a:ext>
            </a:extLst>
          </p:cNvPr>
          <p:cNvSpPr txBox="1"/>
          <p:nvPr/>
        </p:nvSpPr>
        <p:spPr>
          <a:xfrm>
            <a:off x="452825" y="1042855"/>
            <a:ext cx="8356952" cy="369332"/>
          </a:xfrm>
          <a:prstGeom prst="rect">
            <a:avLst/>
          </a:prstGeom>
          <a:noFill/>
        </p:spPr>
        <p:txBody>
          <a:bodyPr wrap="square">
            <a:spAutoFit/>
          </a:bodyPr>
          <a:lstStyle/>
          <a:p>
            <a:r>
              <a:rPr lang="en-US" altLang="zh-CN" b="1" dirty="0">
                <a:latin typeface="Times New Roman" panose="02020603050405020304" pitchFamily="18" charset="0"/>
                <a:ea typeface="宋体" panose="02010600030101010101" pitchFamily="2" charset="-122"/>
              </a:rPr>
              <a:t>Is it necessary to calibrate PB model before generating synthetic dataset?</a:t>
            </a:r>
            <a:endParaRPr lang="zh-CN" altLang="en-US" b="1" dirty="0">
              <a:latin typeface="Times New Roman" panose="02020603050405020304" pitchFamily="18" charset="0"/>
              <a:ea typeface="宋体" panose="02010600030101010101" pitchFamily="2" charset="-122"/>
            </a:endParaRPr>
          </a:p>
        </p:txBody>
      </p:sp>
      <p:sp>
        <p:nvSpPr>
          <p:cNvPr id="8" name="TextBox 7">
            <a:extLst>
              <a:ext uri="{FF2B5EF4-FFF2-40B4-BE49-F238E27FC236}">
                <a16:creationId xmlns:a16="http://schemas.microsoft.com/office/drawing/2014/main" id="{AC391AE3-425E-55EA-EC37-15AC214B1F50}"/>
              </a:ext>
            </a:extLst>
          </p:cNvPr>
          <p:cNvSpPr txBox="1"/>
          <p:nvPr/>
        </p:nvSpPr>
        <p:spPr>
          <a:xfrm>
            <a:off x="2438175" y="4870146"/>
            <a:ext cx="7315650" cy="376834"/>
          </a:xfrm>
          <a:prstGeom prst="rect">
            <a:avLst/>
          </a:prstGeom>
          <a:noFill/>
        </p:spPr>
        <p:txBody>
          <a:bodyPr wrap="square">
            <a:spAutoFit/>
          </a:bodyPr>
          <a:lstStyle/>
          <a:p>
            <a:pPr algn="ctr">
              <a:lnSpc>
                <a:spcPct val="150000"/>
              </a:lnSpc>
            </a:pPr>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Fig. </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Accuracy of model with different structure. (a)DeepOryza_baseline, (b)DeepOryza_kgml</a:t>
            </a:r>
          </a:p>
        </p:txBody>
      </p:sp>
      <p:pic>
        <p:nvPicPr>
          <p:cNvPr id="12" name="Picture 11">
            <a:extLst>
              <a:ext uri="{FF2B5EF4-FFF2-40B4-BE49-F238E27FC236}">
                <a16:creationId xmlns:a16="http://schemas.microsoft.com/office/drawing/2014/main" id="{1B45E7B7-4269-B729-3DC1-43280E455CA8}"/>
              </a:ext>
            </a:extLst>
          </p:cNvPr>
          <p:cNvPicPr>
            <a:picLocks noChangeAspect="1"/>
          </p:cNvPicPr>
          <p:nvPr/>
        </p:nvPicPr>
        <p:blipFill>
          <a:blip r:embed="rId5"/>
          <a:stretch>
            <a:fillRect/>
          </a:stretch>
        </p:blipFill>
        <p:spPr>
          <a:xfrm>
            <a:off x="1357582" y="1973451"/>
            <a:ext cx="4572396" cy="2743438"/>
          </a:xfrm>
          <a:prstGeom prst="rect">
            <a:avLst/>
          </a:prstGeom>
        </p:spPr>
      </p:pic>
      <p:sp>
        <p:nvSpPr>
          <p:cNvPr id="14" name="TextBox 13">
            <a:extLst>
              <a:ext uri="{FF2B5EF4-FFF2-40B4-BE49-F238E27FC236}">
                <a16:creationId xmlns:a16="http://schemas.microsoft.com/office/drawing/2014/main" id="{063FAEDC-AE70-DB0A-C05C-E84165233819}"/>
              </a:ext>
            </a:extLst>
          </p:cNvPr>
          <p:cNvSpPr txBox="1"/>
          <p:nvPr/>
        </p:nvSpPr>
        <p:spPr>
          <a:xfrm>
            <a:off x="3403480" y="4603659"/>
            <a:ext cx="441146"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666E704-47AC-BE84-489B-0F439850EB5A}"/>
              </a:ext>
            </a:extLst>
          </p:cNvPr>
          <p:cNvSpPr txBox="1"/>
          <p:nvPr/>
        </p:nvSpPr>
        <p:spPr>
          <a:xfrm>
            <a:off x="1310966" y="5255000"/>
            <a:ext cx="9570068" cy="923330"/>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Without calibration</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ea typeface="宋体" panose="02010600030101010101" pitchFamily="2" charset="-122"/>
                <a:cs typeface="Times New Roman" panose="02020603050405020304" pitchFamily="18" charset="0"/>
              </a:rPr>
              <a:t>DeepOryza_baseline</a:t>
            </a:r>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deteriorates significantly</a:t>
            </a:r>
          </a:p>
          <a:p>
            <a:pPr marL="285750" indent="-285750">
              <a:buFont typeface="Arial" panose="020B0604020202020204" pitchFamily="34" charset="0"/>
              <a:buChar char="•"/>
            </a:pPr>
            <a:r>
              <a:rPr lang="en-US" altLang="zh-CN" dirty="0" err="1">
                <a:latin typeface="Times New Roman" panose="02020603050405020304" pitchFamily="18" charset="0"/>
                <a:ea typeface="宋体" panose="02010600030101010101" pitchFamily="2" charset="-122"/>
                <a:cs typeface="Times New Roman" panose="02020603050405020304" pitchFamily="18" charset="0"/>
              </a:rPr>
              <a:t>DeepOyza_kgml</a:t>
            </a:r>
            <a:r>
              <a:rPr lang="en-US" altLang="zh-CN" dirty="0">
                <a:latin typeface="Times New Roman" panose="02020603050405020304" pitchFamily="18" charset="0"/>
                <a:ea typeface="宋体" panose="02010600030101010101" pitchFamily="2" charset="-122"/>
                <a:cs typeface="Times New Roman" panose="02020603050405020304" pitchFamily="18" charset="0"/>
              </a:rPr>
              <a:t> changes slightly</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TextBox 16">
            <a:extLst>
              <a:ext uri="{FF2B5EF4-FFF2-40B4-BE49-F238E27FC236}">
                <a16:creationId xmlns:a16="http://schemas.microsoft.com/office/drawing/2014/main" id="{480CE174-7AC7-50FC-66E8-750C53DF5DA3}"/>
              </a:ext>
            </a:extLst>
          </p:cNvPr>
          <p:cNvSpPr txBox="1"/>
          <p:nvPr/>
        </p:nvSpPr>
        <p:spPr>
          <a:xfrm>
            <a:off x="819185" y="6178330"/>
            <a:ext cx="10525434" cy="369332"/>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It indicates that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Knowledge guided Structure </a:t>
            </a:r>
            <a:r>
              <a:rPr lang="en-US" altLang="zh-CN" dirty="0">
                <a:latin typeface="Times New Roman" panose="02020603050405020304" pitchFamily="18" charset="0"/>
                <a:ea typeface="宋体" panose="02010600030101010101" pitchFamily="2" charset="-122"/>
                <a:cs typeface="Times New Roman" panose="02020603050405020304" pitchFamily="18" charset="0"/>
              </a:rPr>
              <a:t>can reduce the dependence of the model on the initial parameters.</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E6448C75-8903-DFFA-1514-3E3A71BBDE4D}"/>
              </a:ext>
            </a:extLst>
          </p:cNvPr>
          <p:cNvSpPr txBox="1"/>
          <p:nvPr/>
        </p:nvSpPr>
        <p:spPr>
          <a:xfrm rot="16200000">
            <a:off x="699821" y="3177111"/>
            <a:ext cx="1175398" cy="336118"/>
          </a:xfrm>
          <a:prstGeom prst="rect">
            <a:avLst/>
          </a:prstGeom>
          <a:noFill/>
        </p:spPr>
        <p:txBody>
          <a:bodyPr wrap="square">
            <a:spAutoFit/>
          </a:bodyPr>
          <a:lstStyle/>
          <a:p>
            <a:pPr algn="ctr">
              <a:lnSpc>
                <a:spcPct val="150000"/>
              </a:lnSpc>
            </a:pP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RRMSE</a:t>
            </a:r>
          </a:p>
        </p:txBody>
      </p:sp>
      <p:sp>
        <p:nvSpPr>
          <p:cNvPr id="19" name="TextBox 18">
            <a:extLst>
              <a:ext uri="{FF2B5EF4-FFF2-40B4-BE49-F238E27FC236}">
                <a16:creationId xmlns:a16="http://schemas.microsoft.com/office/drawing/2014/main" id="{A52BBE79-7DEC-1D0D-43E3-10088499B823}"/>
              </a:ext>
            </a:extLst>
          </p:cNvPr>
          <p:cNvSpPr txBox="1"/>
          <p:nvPr/>
        </p:nvSpPr>
        <p:spPr>
          <a:xfrm rot="16200000">
            <a:off x="5646243" y="3246104"/>
            <a:ext cx="1175398" cy="336118"/>
          </a:xfrm>
          <a:prstGeom prst="rect">
            <a:avLst/>
          </a:prstGeom>
          <a:noFill/>
        </p:spPr>
        <p:txBody>
          <a:bodyPr wrap="square">
            <a:spAutoFit/>
          </a:bodyPr>
          <a:lstStyle/>
          <a:p>
            <a:pPr algn="ctr">
              <a:lnSpc>
                <a:spcPct val="150000"/>
              </a:lnSpc>
            </a:pPr>
            <a:r>
              <a:rPr lang="en-US" altLang="zh-CN" sz="1200">
                <a:latin typeface="Times New Roman" panose="02020603050405020304" pitchFamily="18" charset="0"/>
                <a:ea typeface="宋体" panose="02010600030101010101" pitchFamily="2" charset="-122"/>
                <a:cs typeface="Times New Roman" panose="02020603050405020304" pitchFamily="18" charset="0"/>
              </a:rPr>
              <a:t>RRMSE</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Rectangle 19">
            <a:extLst>
              <a:ext uri="{FF2B5EF4-FFF2-40B4-BE49-F238E27FC236}">
                <a16:creationId xmlns:a16="http://schemas.microsoft.com/office/drawing/2014/main" id="{16B026A4-922C-D92D-607E-4BA413F74D23}"/>
              </a:ext>
            </a:extLst>
          </p:cNvPr>
          <p:cNvSpPr/>
          <p:nvPr/>
        </p:nvSpPr>
        <p:spPr>
          <a:xfrm>
            <a:off x="2935605" y="2353510"/>
            <a:ext cx="2819704" cy="201680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8201CFCB-03C1-582B-3E00-E82C6E837E4B}"/>
              </a:ext>
            </a:extLst>
          </p:cNvPr>
          <p:cNvSpPr txBox="1"/>
          <p:nvPr/>
        </p:nvSpPr>
        <p:spPr>
          <a:xfrm>
            <a:off x="120459" y="734169"/>
            <a:ext cx="10407191" cy="369332"/>
          </a:xfrm>
          <a:prstGeom prst="rect">
            <a:avLst/>
          </a:prstGeom>
          <a:noFill/>
        </p:spPr>
        <p:txBody>
          <a:bodyPr wrap="square">
            <a:spAutoFit/>
          </a:bodyPr>
          <a:lstStyle/>
          <a:p>
            <a:pPr marL="342900" indent="-342900">
              <a:buFont typeface="Wingdings" panose="05000000000000000000" pitchFamily="2" charset="2"/>
              <a:buChar char="n"/>
            </a:pPr>
            <a:r>
              <a:rPr lang="en-US" altLang="zh-CN" sz="1800" dirty="0">
                <a:latin typeface="Times New Roman" panose="02020603050405020304" pitchFamily="18" charset="0"/>
                <a:cs typeface="Times New Roman" panose="02020603050405020304" pitchFamily="18" charset="0"/>
              </a:rPr>
              <a:t>For question: How could </a:t>
            </a:r>
            <a:r>
              <a:rPr lang="en-US" altLang="zh-CN" sz="1800" b="1" dirty="0">
                <a:latin typeface="Times New Roman" panose="02020603050405020304" pitchFamily="18" charset="0"/>
                <a:cs typeface="Times New Roman" panose="02020603050405020304" pitchFamily="18" charset="0"/>
              </a:rPr>
              <a:t>domain knowledge </a:t>
            </a:r>
            <a:r>
              <a:rPr lang="en-US" altLang="zh-CN" sz="1800" dirty="0">
                <a:latin typeface="Times New Roman" panose="02020603050405020304" pitchFamily="18" charset="0"/>
                <a:cs typeface="Times New Roman" panose="02020603050405020304" pitchFamily="18" charset="0"/>
              </a:rPr>
              <a:t>assist in building new crop models?</a:t>
            </a:r>
          </a:p>
        </p:txBody>
      </p:sp>
      <p:sp>
        <p:nvSpPr>
          <p:cNvPr id="4" name="箭头: V 形 11">
            <a:extLst>
              <a:ext uri="{FF2B5EF4-FFF2-40B4-BE49-F238E27FC236}">
                <a16:creationId xmlns:a16="http://schemas.microsoft.com/office/drawing/2014/main" id="{6D825A3E-AE33-5DA3-BBA2-545315E179D0}"/>
              </a:ext>
            </a:extLst>
          </p:cNvPr>
          <p:cNvSpPr>
            <a:spLocks/>
          </p:cNvSpPr>
          <p:nvPr/>
        </p:nvSpPr>
        <p:spPr bwMode="auto">
          <a:xfrm>
            <a:off x="127322" y="102158"/>
            <a:ext cx="8781209"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none" lIns="0" tIns="45720" rIns="0" bIns="45720" numCol="1" rtlCol="0" anchor="t" anchorCtr="0" compatLnSpc="1">
            <a:prstTxWarp prst="textNoShape">
              <a:avLst/>
            </a:prstTxWarp>
            <a:spAutoFit/>
          </a:bodyPr>
          <a:lstStyle/>
          <a:p>
            <a:pPr defTabSz="0" fontAlgn="base">
              <a:spcBef>
                <a:spcPct val="0"/>
              </a:spcBef>
              <a:spcAft>
                <a:spcPct val="0"/>
              </a:spcAft>
              <a:buFont typeface="Arial" panose="020B0604020202020204" pitchFamily="34" charset="0"/>
              <a:buNone/>
            </a:pPr>
            <a:r>
              <a:rPr lang="en-US" altLang="zh-CN" sz="2800" b="1" dirty="0">
                <a:latin typeface="Times New Roman" panose="02020603050405020304" pitchFamily="18" charset="0"/>
                <a:cs typeface="Times New Roman" panose="02020603050405020304" pitchFamily="18" charset="0"/>
              </a:rPr>
              <a:t>Results and discussion</a:t>
            </a:r>
            <a:r>
              <a:rPr lang="en-US" altLang="zh-CN" sz="2400" b="1"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the effect of knowledge-guided structure</a:t>
            </a:r>
            <a:endParaRPr lang="zh-CN" alt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2838732-20EE-D349-531B-2064C3B608F3}"/>
              </a:ext>
            </a:extLst>
          </p:cNvPr>
          <p:cNvSpPr txBox="1"/>
          <p:nvPr/>
        </p:nvSpPr>
        <p:spPr>
          <a:xfrm>
            <a:off x="5218983" y="1512313"/>
            <a:ext cx="2435420" cy="369332"/>
          </a:xfrm>
          <a:prstGeom prst="rect">
            <a:avLst/>
          </a:prstGeom>
          <a:noFill/>
        </p:spPr>
        <p:txBody>
          <a:bodyPr wrap="square">
            <a:spAutoFit/>
          </a:bodyPr>
          <a:lstStyle/>
          <a:p>
            <a:r>
              <a:rPr lang="en-US" altLang="zh-CN" b="0" i="0" dirty="0">
                <a:solidFill>
                  <a:srgbClr val="FF0000"/>
                </a:solidFill>
                <a:effectLst/>
                <a:latin typeface="Times New Roman" panose="02020603050405020304" pitchFamily="18" charset="0"/>
                <a:cs typeface="Times New Roman" panose="02020603050405020304" pitchFamily="18" charset="0"/>
              </a:rPr>
              <a:t>biomass-related variable</a:t>
            </a:r>
            <a:endParaRPr lang="zh-CN" altLang="en-US"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228BB948-0E30-6C5C-CA4D-0F05AC3A76AD}"/>
              </a:ext>
            </a:extLst>
          </p:cNvPr>
          <p:cNvCxnSpPr>
            <a:cxnSpLocks/>
            <a:stCxn id="6" idx="1"/>
          </p:cNvCxnSpPr>
          <p:nvPr/>
        </p:nvCxnSpPr>
        <p:spPr>
          <a:xfrm flipH="1">
            <a:off x="4862594" y="1696979"/>
            <a:ext cx="356389" cy="6078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E65AB34-8335-21C7-FBCD-E6D8077411EF}"/>
              </a:ext>
            </a:extLst>
          </p:cNvPr>
          <p:cNvGrpSpPr/>
          <p:nvPr/>
        </p:nvGrpSpPr>
        <p:grpSpPr>
          <a:xfrm>
            <a:off x="6273523" y="1696979"/>
            <a:ext cx="4572396" cy="3276012"/>
            <a:chOff x="6273523" y="1696979"/>
            <a:chExt cx="4572396" cy="3276012"/>
          </a:xfrm>
        </p:grpSpPr>
        <p:pic>
          <p:nvPicPr>
            <p:cNvPr id="13" name="Picture 12">
              <a:extLst>
                <a:ext uri="{FF2B5EF4-FFF2-40B4-BE49-F238E27FC236}">
                  <a16:creationId xmlns:a16="http://schemas.microsoft.com/office/drawing/2014/main" id="{0E09491C-E391-1609-19F2-8E4DEFB5F845}"/>
                </a:ext>
              </a:extLst>
            </p:cNvPr>
            <p:cNvPicPr>
              <a:picLocks noChangeAspect="1"/>
            </p:cNvPicPr>
            <p:nvPr/>
          </p:nvPicPr>
          <p:blipFill>
            <a:blip r:embed="rId6"/>
            <a:stretch>
              <a:fillRect/>
            </a:stretch>
          </p:blipFill>
          <p:spPr>
            <a:xfrm>
              <a:off x="6273523" y="1995630"/>
              <a:ext cx="4572396" cy="2743438"/>
            </a:xfrm>
            <a:prstGeom prst="rect">
              <a:avLst/>
            </a:prstGeom>
            <a:ln>
              <a:noFill/>
              <a:prstDash val="solid"/>
            </a:ln>
          </p:spPr>
        </p:pic>
        <p:sp>
          <p:nvSpPr>
            <p:cNvPr id="15" name="TextBox 14">
              <a:extLst>
                <a:ext uri="{FF2B5EF4-FFF2-40B4-BE49-F238E27FC236}">
                  <a16:creationId xmlns:a16="http://schemas.microsoft.com/office/drawing/2014/main" id="{EAD96C0C-79DB-1324-127C-61F489ABF845}"/>
                </a:ext>
              </a:extLst>
            </p:cNvPr>
            <p:cNvSpPr txBox="1"/>
            <p:nvPr/>
          </p:nvSpPr>
          <p:spPr>
            <a:xfrm>
              <a:off x="8190037" y="4603659"/>
              <a:ext cx="45397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010F0D9C-1798-330E-C0DD-10927C3B8541}"/>
                </a:ext>
              </a:extLst>
            </p:cNvPr>
            <p:cNvSpPr/>
            <p:nvPr/>
          </p:nvSpPr>
          <p:spPr>
            <a:xfrm>
              <a:off x="7935251" y="2353510"/>
              <a:ext cx="2735999" cy="2047178"/>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3" name="Straight Arrow Connector 22">
              <a:extLst>
                <a:ext uri="{FF2B5EF4-FFF2-40B4-BE49-F238E27FC236}">
                  <a16:creationId xmlns:a16="http://schemas.microsoft.com/office/drawing/2014/main" id="{1EDFCEFA-9235-2728-A75B-B8E250928C37}"/>
                </a:ext>
              </a:extLst>
            </p:cNvPr>
            <p:cNvCxnSpPr>
              <a:cxnSpLocks/>
              <a:stCxn id="6" idx="3"/>
            </p:cNvCxnSpPr>
            <p:nvPr/>
          </p:nvCxnSpPr>
          <p:spPr>
            <a:xfrm>
              <a:off x="7654403" y="1696979"/>
              <a:ext cx="280848" cy="7681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919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Logo&#10;&#10;Description automatically generated">
            <a:extLst>
              <a:ext uri="{FF2B5EF4-FFF2-40B4-BE49-F238E27FC236}">
                <a16:creationId xmlns:a16="http://schemas.microsoft.com/office/drawing/2014/main" id="{25485731-7225-E7E1-1C2D-64E1C7FEE307}"/>
              </a:ext>
            </a:extLst>
          </p:cNvPr>
          <p:cNvPicPr>
            <a:picLocks noChangeAspect="1"/>
          </p:cNvPicPr>
          <p:nvPr/>
        </p:nvPicPr>
        <p:blipFill rotWithShape="1">
          <a:blip r:embed="rId3"/>
          <a:srcRect r="71472"/>
          <a:stretch/>
        </p:blipFill>
        <p:spPr>
          <a:xfrm>
            <a:off x="10181922" y="102158"/>
            <a:ext cx="854316" cy="760095"/>
          </a:xfrm>
          <a:prstGeom prst="rect">
            <a:avLst/>
          </a:prstGeom>
        </p:spPr>
      </p:pic>
      <p:pic>
        <p:nvPicPr>
          <p:cNvPr id="27" name="图片 34">
            <a:extLst>
              <a:ext uri="{FF2B5EF4-FFF2-40B4-BE49-F238E27FC236}">
                <a16:creationId xmlns:a16="http://schemas.microsoft.com/office/drawing/2014/main" id="{C000AFB8-0C29-6FE7-079E-8F0FEC28F7A6}"/>
              </a:ext>
            </a:extLst>
          </p:cNvPr>
          <p:cNvPicPr>
            <a:picLocks noChangeAspect="1"/>
          </p:cNvPicPr>
          <p:nvPr/>
        </p:nvPicPr>
        <p:blipFill rotWithShape="1">
          <a:blip r:embed="rId4">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sp>
        <p:nvSpPr>
          <p:cNvPr id="2" name="箭头: V 形 11">
            <a:extLst>
              <a:ext uri="{FF2B5EF4-FFF2-40B4-BE49-F238E27FC236}">
                <a16:creationId xmlns:a16="http://schemas.microsoft.com/office/drawing/2014/main" id="{F64A8A6E-7FF8-26BE-6DD4-5D696A8E31AA}"/>
              </a:ext>
            </a:extLst>
          </p:cNvPr>
          <p:cNvSpPr>
            <a:spLocks/>
          </p:cNvSpPr>
          <p:nvPr/>
        </p:nvSpPr>
        <p:spPr bwMode="auto">
          <a:xfrm>
            <a:off x="127322" y="102158"/>
            <a:ext cx="1796989"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none" lIns="0" tIns="45720" rIns="0" bIns="45720" numCol="1" rtlCol="0" anchor="t" anchorCtr="0" compatLnSpc="1">
            <a:prstTxWarp prst="textNoShape">
              <a:avLst/>
            </a:prstTxWarp>
            <a:spAutoFit/>
          </a:bodyPr>
          <a:lstStyle/>
          <a:p>
            <a:pPr defTabSz="0" fontAlgn="base">
              <a:spcBef>
                <a:spcPct val="0"/>
              </a:spcBef>
              <a:spcAft>
                <a:spcPct val="0"/>
              </a:spcAft>
              <a:buFont typeface="Arial" panose="020B0604020202020204" pitchFamily="34" charset="0"/>
              <a:buNone/>
            </a:pPr>
            <a:r>
              <a:rPr lang="en-US" altLang="zh-CN" sz="2800" b="1" dirty="0">
                <a:latin typeface="Times New Roman" panose="02020603050405020304" pitchFamily="18" charset="0"/>
                <a:cs typeface="Times New Roman" panose="02020603050405020304" pitchFamily="18" charset="0"/>
              </a:rPr>
              <a:t>Summary</a:t>
            </a:r>
            <a:endParaRPr lang="zh-CN" alt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2AA8C5D-1DEF-B7C0-F602-89D69D8EC8CB}"/>
              </a:ext>
            </a:extLst>
          </p:cNvPr>
          <p:cNvSpPr txBox="1"/>
          <p:nvPr/>
        </p:nvSpPr>
        <p:spPr>
          <a:xfrm>
            <a:off x="984320" y="1200024"/>
            <a:ext cx="9900684" cy="445795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KGML model could perform</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better than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ORYZA2000</a:t>
            </a:r>
          </a:p>
          <a:p>
            <a:pPr marL="342900" indent="-342900">
              <a:lnSpc>
                <a:spcPct val="150000"/>
              </a:lnSpc>
              <a:buFont typeface="Arial" panose="020B0604020202020204" pitchFamily="34" charset="0"/>
              <a:buChar char="•"/>
            </a:pPr>
            <a:r>
              <a:rPr lang="en-US" altLang="zh-CN" sz="2400" b="1" dirty="0">
                <a:effectLst/>
                <a:latin typeface="Times New Roman" panose="02020603050405020304" pitchFamily="18" charset="0"/>
                <a:ea typeface="宋体" panose="02010600030101010101" pitchFamily="2" charset="-122"/>
              </a:rPr>
              <a:t>Knowledge-guided initialization</a:t>
            </a:r>
          </a:p>
          <a:p>
            <a:pPr marL="914400" lvl="1" indent="-457200">
              <a:lnSpc>
                <a:spcPct val="150000"/>
              </a:lnSpc>
              <a:buFont typeface="+mj-lt"/>
              <a:buAutoNum type="arabicPeriod"/>
            </a:pPr>
            <a:r>
              <a:rPr lang="en-US" altLang="zh-CN" sz="2400" dirty="0">
                <a:effectLst/>
                <a:latin typeface="Times New Roman" panose="02020603050405020304" pitchFamily="18" charset="0"/>
                <a:ea typeface="宋体" panose="02010600030101010101" pitchFamily="2" charset="-122"/>
              </a:rPr>
              <a:t>helps establish the </a:t>
            </a:r>
            <a:r>
              <a:rPr lang="en-US" altLang="zh-CN" sz="2400" b="1" dirty="0">
                <a:effectLst/>
                <a:latin typeface="Times New Roman" panose="02020603050405020304" pitchFamily="18" charset="0"/>
                <a:ea typeface="宋体" panose="02010600030101010101" pitchFamily="2" charset="-122"/>
              </a:rPr>
              <a:t>relationship</a:t>
            </a:r>
            <a:r>
              <a:rPr lang="en-US" altLang="zh-CN" sz="2400" dirty="0">
                <a:effectLst/>
                <a:latin typeface="Times New Roman" panose="02020603050405020304" pitchFamily="18" charset="0"/>
                <a:ea typeface="宋体" panose="02010600030101010101" pitchFamily="2" charset="-122"/>
              </a:rPr>
              <a:t> between outputs and inputs </a:t>
            </a:r>
          </a:p>
          <a:p>
            <a:pPr marL="914400" lvl="1" indent="-457200">
              <a:lnSpc>
                <a:spcPct val="150000"/>
              </a:lnSpc>
              <a:buFont typeface="+mj-lt"/>
              <a:buAutoNum type="arabicPeriod"/>
            </a:pPr>
            <a:r>
              <a:rPr lang="en-US" altLang="zh-CN" sz="2400" b="1" dirty="0">
                <a:effectLst/>
                <a:latin typeface="Times New Roman" panose="02020603050405020304" pitchFamily="18" charset="0"/>
                <a:ea typeface="宋体" panose="02010600030101010101" pitchFamily="2" charset="-122"/>
              </a:rPr>
              <a:t>speeds up </a:t>
            </a:r>
            <a:r>
              <a:rPr lang="en-US" altLang="zh-CN" sz="2400" dirty="0">
                <a:effectLst/>
                <a:latin typeface="Times New Roman" panose="02020603050405020304" pitchFamily="18" charset="0"/>
                <a:ea typeface="宋体" panose="02010600030101010101" pitchFamily="2" charset="-122"/>
              </a:rPr>
              <a:t>the training process</a:t>
            </a:r>
          </a:p>
          <a:p>
            <a:pPr marL="914400" lvl="1" indent="-457200">
              <a:lnSpc>
                <a:spcPct val="150000"/>
              </a:lnSpc>
              <a:buFont typeface="+mj-lt"/>
              <a:buAutoNum type="arabicPeriod"/>
            </a:pPr>
            <a:r>
              <a:rPr lang="en-US" altLang="zh-CN" sz="2400" dirty="0">
                <a:effectLst/>
                <a:latin typeface="Times New Roman" panose="02020603050405020304" pitchFamily="18" charset="0"/>
                <a:ea typeface="宋体" panose="02010600030101010101" pitchFamily="2" charset="-122"/>
              </a:rPr>
              <a:t>makes the simulation results more similar to crop growth </a:t>
            </a:r>
            <a:r>
              <a:rPr lang="en-US" altLang="zh-CN" sz="2400" b="1" dirty="0">
                <a:effectLst/>
                <a:latin typeface="Times New Roman" panose="02020603050405020304" pitchFamily="18" charset="0"/>
                <a:ea typeface="宋体" panose="02010600030101010101" pitchFamily="2" charset="-122"/>
              </a:rPr>
              <a:t>patterns</a:t>
            </a:r>
          </a:p>
          <a:p>
            <a:pPr marL="342900" indent="-342900">
              <a:lnSpc>
                <a:spcPct val="150000"/>
              </a:lnSpc>
              <a:buFont typeface="Arial" panose="020B0604020202020204" pitchFamily="34" charset="0"/>
              <a:buChar char="•"/>
            </a:pPr>
            <a:r>
              <a:rPr lang="en-US" altLang="zh-CN" sz="2400" b="1" dirty="0">
                <a:effectLst/>
                <a:latin typeface="Times New Roman" panose="02020603050405020304" pitchFamily="18" charset="0"/>
                <a:ea typeface="宋体" panose="02010600030101010101" pitchFamily="2" charset="-122"/>
              </a:rPr>
              <a:t>Knowledge-guided structure</a:t>
            </a:r>
            <a:endParaRPr lang="en-US" altLang="zh-CN" sz="2400" b="1" dirty="0">
              <a:latin typeface="Times New Roman" panose="02020603050405020304" pitchFamily="18" charset="0"/>
              <a:ea typeface="宋体" panose="02010600030101010101" pitchFamily="2" charset="-122"/>
            </a:endParaRPr>
          </a:p>
          <a:p>
            <a:pPr marL="914400" lvl="1" indent="-457200">
              <a:lnSpc>
                <a:spcPct val="150000"/>
              </a:lnSpc>
              <a:buFont typeface="+mj-lt"/>
              <a:buAutoNum type="arabicPeriod"/>
            </a:pPr>
            <a:r>
              <a:rPr lang="en-US" altLang="zh-CN" sz="2400" dirty="0">
                <a:effectLst/>
                <a:latin typeface="Times New Roman" panose="02020603050405020304" pitchFamily="18" charset="0"/>
                <a:ea typeface="宋体" panose="02010600030101010101" pitchFamily="2" charset="-122"/>
              </a:rPr>
              <a:t>improves model performance</a:t>
            </a:r>
          </a:p>
          <a:p>
            <a:pPr marL="914400" lvl="1" indent="-457200">
              <a:lnSpc>
                <a:spcPct val="150000"/>
              </a:lnSpc>
              <a:buFont typeface="+mj-lt"/>
              <a:buAutoNum type="arabicPeriod"/>
            </a:pPr>
            <a:r>
              <a:rPr lang="en-US" altLang="zh-CN" sz="2400" dirty="0">
                <a:latin typeface="Times New Roman" panose="02020603050405020304" pitchFamily="18" charset="0"/>
                <a:ea typeface="宋体" panose="02010600030101010101" pitchFamily="2" charset="-122"/>
              </a:rPr>
              <a:t>decreases the requirement for calibration</a:t>
            </a:r>
            <a:endParaRPr lang="en-US" altLang="zh-CN" sz="24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0490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D0B8B7A-B31D-6862-C309-4F7935A5EE31}"/>
              </a:ext>
            </a:extLst>
          </p:cNvPr>
          <p:cNvPicPr>
            <a:picLocks noChangeAspect="1"/>
          </p:cNvPicPr>
          <p:nvPr/>
        </p:nvPicPr>
        <p:blipFill rotWithShape="1">
          <a:blip r:embed="rId2"/>
          <a:srcRect r="71472"/>
          <a:stretch/>
        </p:blipFill>
        <p:spPr>
          <a:xfrm>
            <a:off x="10181922" y="102158"/>
            <a:ext cx="854316" cy="760095"/>
          </a:xfrm>
          <a:prstGeom prst="rect">
            <a:avLst/>
          </a:prstGeom>
        </p:spPr>
      </p:pic>
      <p:pic>
        <p:nvPicPr>
          <p:cNvPr id="5" name="图片 34">
            <a:extLst>
              <a:ext uri="{FF2B5EF4-FFF2-40B4-BE49-F238E27FC236}">
                <a16:creationId xmlns:a16="http://schemas.microsoft.com/office/drawing/2014/main" id="{CAC87310-A111-CBD1-6F57-95E59178B0FE}"/>
              </a:ext>
            </a:extLst>
          </p:cNvPr>
          <p:cNvPicPr>
            <a:picLocks noChangeAspect="1"/>
          </p:cNvPicPr>
          <p:nvPr/>
        </p:nvPicPr>
        <p:blipFill rotWithShape="1">
          <a:blip r:embed="rId3">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sp>
        <p:nvSpPr>
          <p:cNvPr id="6" name="箭头: V 形 11">
            <a:extLst>
              <a:ext uri="{FF2B5EF4-FFF2-40B4-BE49-F238E27FC236}">
                <a16:creationId xmlns:a16="http://schemas.microsoft.com/office/drawing/2014/main" id="{505B33F0-F37E-6464-D621-C10F09879AD2}"/>
              </a:ext>
            </a:extLst>
          </p:cNvPr>
          <p:cNvSpPr>
            <a:spLocks/>
          </p:cNvSpPr>
          <p:nvPr/>
        </p:nvSpPr>
        <p:spPr bwMode="auto">
          <a:xfrm>
            <a:off x="127322" y="102158"/>
            <a:ext cx="3432307"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defTabSz="0" fontAlgn="base">
              <a:spcBef>
                <a:spcPct val="0"/>
              </a:spcBef>
              <a:spcAft>
                <a:spcPct val="0"/>
              </a:spcAft>
              <a:buFont typeface="Arial" panose="020B0604020202020204" pitchFamily="34" charset="0"/>
              <a:buNone/>
            </a:pPr>
            <a:r>
              <a:rPr lang="en-US" altLang="zh-CN" sz="2800" b="1" dirty="0">
                <a:latin typeface="Times New Roman" panose="02020603050405020304" pitchFamily="18" charset="0"/>
                <a:cs typeface="Times New Roman" panose="02020603050405020304" pitchFamily="18" charset="0"/>
              </a:rPr>
              <a:t>Some ongoing works</a:t>
            </a:r>
            <a:endParaRPr lang="zh-CN" altLang="en-US" sz="2800" b="1" dirty="0">
              <a:latin typeface="Times New Roman" panose="02020603050405020304" pitchFamily="18" charset="0"/>
              <a:cs typeface="Times New Roman" panose="02020603050405020304" pitchFamily="18" charset="0"/>
            </a:endParaRPr>
          </a:p>
        </p:txBody>
      </p:sp>
      <p:pic>
        <p:nvPicPr>
          <p:cNvPr id="7" name="Picture 6" descr="Chart&#10;&#10;Description automatically generated">
            <a:extLst>
              <a:ext uri="{FF2B5EF4-FFF2-40B4-BE49-F238E27FC236}">
                <a16:creationId xmlns:a16="http://schemas.microsoft.com/office/drawing/2014/main" id="{6E457176-24A5-A3CE-34AC-E9E255027155}"/>
              </a:ext>
            </a:extLst>
          </p:cNvPr>
          <p:cNvPicPr>
            <a:picLocks noChangeAspect="1"/>
          </p:cNvPicPr>
          <p:nvPr/>
        </p:nvPicPr>
        <p:blipFill>
          <a:blip r:embed="rId4"/>
          <a:stretch>
            <a:fillRect/>
          </a:stretch>
        </p:blipFill>
        <p:spPr>
          <a:xfrm>
            <a:off x="2242457" y="755750"/>
            <a:ext cx="7490777" cy="5814236"/>
          </a:xfrm>
          <a:prstGeom prst="rect">
            <a:avLst/>
          </a:prstGeom>
        </p:spPr>
      </p:pic>
    </p:spTree>
    <p:extLst>
      <p:ext uri="{BB962C8B-B14F-4D97-AF65-F5344CB8AC3E}">
        <p14:creationId xmlns:p14="http://schemas.microsoft.com/office/powerpoint/2010/main" val="168555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11">
            <a:extLst>
              <a:ext uri="{FF2B5EF4-FFF2-40B4-BE49-F238E27FC236}">
                <a16:creationId xmlns:a16="http://schemas.microsoft.com/office/drawing/2014/main" id="{1E8037D2-D5A7-34F5-3A18-2E1D6CDC6DDE}"/>
              </a:ext>
            </a:extLst>
          </p:cNvPr>
          <p:cNvSpPr>
            <a:spLocks/>
          </p:cNvSpPr>
          <p:nvPr/>
        </p:nvSpPr>
        <p:spPr bwMode="auto">
          <a:xfrm>
            <a:off x="127322" y="102158"/>
            <a:ext cx="5932160"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none" lIns="0" tIns="45720" rIns="0" bIns="45720" numCol="1" rtlCol="0" anchor="t" anchorCtr="0" compatLnSpc="1">
            <a:prstTxWarp prst="textNoShape">
              <a:avLst/>
            </a:prstTxWarp>
            <a:spAutoFit/>
          </a:bodyPr>
          <a:lstStyle/>
          <a:p>
            <a:pPr defTabSz="0" fontAlgn="base">
              <a:spcBef>
                <a:spcPct val="0"/>
              </a:spcBef>
              <a:spcAft>
                <a:spcPct val="0"/>
              </a:spcAft>
              <a:buFont typeface="Arial" panose="020B0604020202020204" pitchFamily="34" charset="0"/>
              <a:buNone/>
            </a:pPr>
            <a:r>
              <a:rPr lang="en-US" altLang="zh-CN" sz="2800" b="1" dirty="0">
                <a:latin typeface="Times New Roman" panose="02020603050405020304" pitchFamily="18" charset="0"/>
                <a:cs typeface="Times New Roman" panose="02020603050405020304" pitchFamily="18" charset="0"/>
              </a:rPr>
              <a:t>Introduction</a:t>
            </a:r>
            <a:r>
              <a:rPr lang="en-US" altLang="zh-CN" sz="2400" dirty="0">
                <a:latin typeface="Times New Roman" panose="02020603050405020304" pitchFamily="18" charset="0"/>
                <a:cs typeface="Times New Roman" panose="02020603050405020304" pitchFamily="18" charset="0"/>
              </a:rPr>
              <a:t>-</a:t>
            </a:r>
            <a:r>
              <a:rPr lang="en-US" altLang="zh-CN" sz="24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How to simulate crop growth</a:t>
            </a:r>
            <a:endParaRPr lang="zh-CN" altLang="en-US" sz="24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4" name="文本框 9">
            <a:extLst>
              <a:ext uri="{FF2B5EF4-FFF2-40B4-BE49-F238E27FC236}">
                <a16:creationId xmlns:a16="http://schemas.microsoft.com/office/drawing/2014/main" id="{FC99756C-2A8E-83E7-97A4-F83F098667EB}"/>
              </a:ext>
            </a:extLst>
          </p:cNvPr>
          <p:cNvSpPr txBox="1"/>
          <p:nvPr/>
        </p:nvSpPr>
        <p:spPr>
          <a:xfrm>
            <a:off x="5273700" y="3150955"/>
            <a:ext cx="1097949" cy="338554"/>
          </a:xfrm>
          <a:prstGeom prst="rect">
            <a:avLst/>
          </a:prstGeom>
          <a:noFill/>
        </p:spPr>
        <p:txBody>
          <a:bodyPr wrap="square">
            <a:spAutoFit/>
          </a:bodyPr>
          <a:lstStyle/>
          <a:p>
            <a:r>
              <a:rPr lang="en-US" altLang="zh-CN" sz="1600" b="1" dirty="0">
                <a:latin typeface="Times New Roman" panose="02020603050405020304" pitchFamily="18" charset="0"/>
                <a:cs typeface="Times New Roman" panose="02020603050405020304" pitchFamily="18" charset="0"/>
              </a:rPr>
              <a:t>modeling</a:t>
            </a:r>
            <a:endParaRPr lang="zh-CN" altLang="en-US" sz="1600" b="1" dirty="0">
              <a:latin typeface="Times New Roman" panose="02020603050405020304" pitchFamily="18" charset="0"/>
              <a:cs typeface="Times New Roman" panose="02020603050405020304" pitchFamily="18" charset="0"/>
            </a:endParaRPr>
          </a:p>
        </p:txBody>
      </p:sp>
      <p:cxnSp>
        <p:nvCxnSpPr>
          <p:cNvPr id="80" name="Straight Arrow Connector 79">
            <a:extLst>
              <a:ext uri="{FF2B5EF4-FFF2-40B4-BE49-F238E27FC236}">
                <a16:creationId xmlns:a16="http://schemas.microsoft.com/office/drawing/2014/main" id="{BAED9177-ACB4-3FDF-E1F7-CBB9B5961475}"/>
              </a:ext>
            </a:extLst>
          </p:cNvPr>
          <p:cNvCxnSpPr>
            <a:cxnSpLocks/>
          </p:cNvCxnSpPr>
          <p:nvPr/>
        </p:nvCxnSpPr>
        <p:spPr>
          <a:xfrm>
            <a:off x="4991462" y="3512562"/>
            <a:ext cx="156518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81" name="Picture 2" descr="Why use ORYZA? - ORYZA">
            <a:extLst>
              <a:ext uri="{FF2B5EF4-FFF2-40B4-BE49-F238E27FC236}">
                <a16:creationId xmlns:a16="http://schemas.microsoft.com/office/drawing/2014/main" id="{29A24EC4-659A-0719-017C-2799D8D21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888" y="1573007"/>
            <a:ext cx="5276492" cy="3953568"/>
          </a:xfrm>
          <a:prstGeom prst="rect">
            <a:avLst/>
          </a:prstGeom>
          <a:noFill/>
          <a:extLst>
            <a:ext uri="{909E8E84-426E-40DD-AFC4-6F175D3DCCD1}">
              <a14:hiddenFill xmlns:a14="http://schemas.microsoft.com/office/drawing/2010/main">
                <a:solidFill>
                  <a:srgbClr val="FFFFFF"/>
                </a:solidFill>
              </a14:hiddenFill>
            </a:ext>
          </a:extLst>
        </p:spPr>
      </p:pic>
      <p:sp>
        <p:nvSpPr>
          <p:cNvPr id="92" name="矩形 30">
            <a:extLst>
              <a:ext uri="{FF2B5EF4-FFF2-40B4-BE49-F238E27FC236}">
                <a16:creationId xmlns:a16="http://schemas.microsoft.com/office/drawing/2014/main" id="{80860F66-5847-013A-A297-593399AC4122}"/>
              </a:ext>
            </a:extLst>
          </p:cNvPr>
          <p:cNvSpPr/>
          <p:nvPr/>
        </p:nvSpPr>
        <p:spPr>
          <a:xfrm>
            <a:off x="6699398" y="1757829"/>
            <a:ext cx="5230982" cy="345406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93" name="文本框 9">
            <a:extLst>
              <a:ext uri="{FF2B5EF4-FFF2-40B4-BE49-F238E27FC236}">
                <a16:creationId xmlns:a16="http://schemas.microsoft.com/office/drawing/2014/main" id="{5995DF5B-E647-5DB6-0136-90BD6CD86DA4}"/>
              </a:ext>
            </a:extLst>
          </p:cNvPr>
          <p:cNvSpPr txBox="1"/>
          <p:nvPr/>
        </p:nvSpPr>
        <p:spPr>
          <a:xfrm>
            <a:off x="2224520" y="4799203"/>
            <a:ext cx="1289122" cy="307778"/>
          </a:xfrm>
          <a:prstGeom prst="rect">
            <a:avLst/>
          </a:prstGeom>
          <a:noFill/>
        </p:spPr>
        <p:txBody>
          <a:bodyPr wrap="square">
            <a:spAutoFit/>
          </a:bodyPr>
          <a:lstStyle/>
          <a:p>
            <a:r>
              <a:rPr lang="en-US" altLang="zh-CN" sz="1400" b="1" dirty="0">
                <a:latin typeface="Times New Roman" panose="02020603050405020304" pitchFamily="18" charset="0"/>
                <a:cs typeface="Times New Roman" panose="02020603050405020304" pitchFamily="18" charset="0"/>
              </a:rPr>
              <a:t>Crop growth</a:t>
            </a:r>
            <a:endParaRPr lang="zh-CN" altLang="en-US" sz="1400" b="1" dirty="0">
              <a:latin typeface="Times New Roman" panose="02020603050405020304" pitchFamily="18" charset="0"/>
              <a:cs typeface="Times New Roman" panose="02020603050405020304" pitchFamily="18" charset="0"/>
            </a:endParaRPr>
          </a:p>
        </p:txBody>
      </p:sp>
      <p:sp>
        <p:nvSpPr>
          <p:cNvPr id="94" name="文本框 9">
            <a:extLst>
              <a:ext uri="{FF2B5EF4-FFF2-40B4-BE49-F238E27FC236}">
                <a16:creationId xmlns:a16="http://schemas.microsoft.com/office/drawing/2014/main" id="{DB70938E-2380-0C47-2567-1C9B9EFF2331}"/>
              </a:ext>
            </a:extLst>
          </p:cNvPr>
          <p:cNvSpPr txBox="1"/>
          <p:nvPr/>
        </p:nvSpPr>
        <p:spPr>
          <a:xfrm>
            <a:off x="8052845" y="5279384"/>
            <a:ext cx="2693625" cy="307777"/>
          </a:xfrm>
          <a:prstGeom prst="rect">
            <a:avLst/>
          </a:prstGeom>
          <a:noFill/>
        </p:spPr>
        <p:txBody>
          <a:bodyPr wrap="square">
            <a:spAutoFit/>
          </a:bodyPr>
          <a:lstStyle/>
          <a:p>
            <a:r>
              <a:rPr lang="en-US" altLang="zh-CN" sz="1400" b="1" dirty="0">
                <a:latin typeface="Times New Roman" panose="02020603050405020304" pitchFamily="18" charset="0"/>
                <a:cs typeface="Times New Roman" panose="02020603050405020304" pitchFamily="18" charset="0"/>
              </a:rPr>
              <a:t>The interaction of crop variables</a:t>
            </a:r>
            <a:endParaRPr lang="zh-CN" altLang="en-US" sz="1400" b="1" dirty="0">
              <a:latin typeface="Times New Roman" panose="02020603050405020304" pitchFamily="18" charset="0"/>
              <a:cs typeface="Times New Roman" panose="02020603050405020304" pitchFamily="18" charset="0"/>
            </a:endParaRPr>
          </a:p>
        </p:txBody>
      </p:sp>
      <p:pic>
        <p:nvPicPr>
          <p:cNvPr id="11" name="Picture 10" descr="Logo&#10;&#10;Description automatically generated">
            <a:extLst>
              <a:ext uri="{FF2B5EF4-FFF2-40B4-BE49-F238E27FC236}">
                <a16:creationId xmlns:a16="http://schemas.microsoft.com/office/drawing/2014/main" id="{051D18D5-EEAB-C4A8-DDA7-48C2F9737D90}"/>
              </a:ext>
            </a:extLst>
          </p:cNvPr>
          <p:cNvPicPr>
            <a:picLocks noChangeAspect="1"/>
          </p:cNvPicPr>
          <p:nvPr/>
        </p:nvPicPr>
        <p:blipFill rotWithShape="1">
          <a:blip r:embed="rId4"/>
          <a:srcRect r="71472"/>
          <a:stretch/>
        </p:blipFill>
        <p:spPr>
          <a:xfrm>
            <a:off x="10181922" y="102158"/>
            <a:ext cx="854316" cy="760095"/>
          </a:xfrm>
          <a:prstGeom prst="rect">
            <a:avLst/>
          </a:prstGeom>
        </p:spPr>
      </p:pic>
      <p:pic>
        <p:nvPicPr>
          <p:cNvPr id="12" name="图片 34">
            <a:extLst>
              <a:ext uri="{FF2B5EF4-FFF2-40B4-BE49-F238E27FC236}">
                <a16:creationId xmlns:a16="http://schemas.microsoft.com/office/drawing/2014/main" id="{88362BBB-8A3D-6435-AC5A-6F3DDEE3E627}"/>
              </a:ext>
            </a:extLst>
          </p:cNvPr>
          <p:cNvPicPr>
            <a:picLocks noChangeAspect="1"/>
          </p:cNvPicPr>
          <p:nvPr/>
        </p:nvPicPr>
        <p:blipFill rotWithShape="1">
          <a:blip r:embed="rId5">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grpSp>
        <p:nvGrpSpPr>
          <p:cNvPr id="3" name="Group 2">
            <a:extLst>
              <a:ext uri="{FF2B5EF4-FFF2-40B4-BE49-F238E27FC236}">
                <a16:creationId xmlns:a16="http://schemas.microsoft.com/office/drawing/2014/main" id="{48E43E75-28CE-A1E8-D138-8E94C0FCDEC0}"/>
              </a:ext>
            </a:extLst>
          </p:cNvPr>
          <p:cNvGrpSpPr/>
          <p:nvPr/>
        </p:nvGrpSpPr>
        <p:grpSpPr>
          <a:xfrm>
            <a:off x="222142" y="2015266"/>
            <a:ext cx="4769320" cy="2773944"/>
            <a:chOff x="683059" y="3347275"/>
            <a:chExt cx="4769320" cy="2773944"/>
          </a:xfrm>
        </p:grpSpPr>
        <p:pic>
          <p:nvPicPr>
            <p:cNvPr id="5" name="Picture 2" descr="Growth stages of oryza | The growth of the rice plant may be â¦ | Flickr">
              <a:extLst>
                <a:ext uri="{FF2B5EF4-FFF2-40B4-BE49-F238E27FC236}">
                  <a16:creationId xmlns:a16="http://schemas.microsoft.com/office/drawing/2014/main" id="{0BF8395E-9A92-2764-D782-2820BDAC18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059" y="3347275"/>
              <a:ext cx="4769320" cy="27739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F5F9D62-35D1-F3C5-E486-B77075FE7470}"/>
                </a:ext>
              </a:extLst>
            </p:cNvPr>
            <p:cNvSpPr/>
            <p:nvPr/>
          </p:nvSpPr>
          <p:spPr>
            <a:xfrm>
              <a:off x="763571" y="3476029"/>
              <a:ext cx="1828800" cy="65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21" name="TextBox 20">
            <a:extLst>
              <a:ext uri="{FF2B5EF4-FFF2-40B4-BE49-F238E27FC236}">
                <a16:creationId xmlns:a16="http://schemas.microsoft.com/office/drawing/2014/main" id="{1FAB33E4-909C-CD38-818C-A5933904ABCE}"/>
              </a:ext>
            </a:extLst>
          </p:cNvPr>
          <p:cNvSpPr txBox="1"/>
          <p:nvPr/>
        </p:nvSpPr>
        <p:spPr>
          <a:xfrm>
            <a:off x="4936472" y="4820081"/>
            <a:ext cx="2002378" cy="400110"/>
          </a:xfrm>
          <a:prstGeom prst="rect">
            <a:avLst/>
          </a:prstGeom>
          <a:noFill/>
        </p:spPr>
        <p:txBody>
          <a:bodyPr wrap="square">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Simplification</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sp>
        <p:nvSpPr>
          <p:cNvPr id="24" name="Arrow: Curved Up 23">
            <a:extLst>
              <a:ext uri="{FF2B5EF4-FFF2-40B4-BE49-F238E27FC236}">
                <a16:creationId xmlns:a16="http://schemas.microsoft.com/office/drawing/2014/main" id="{760ADDC9-FA8C-6079-B83F-03ED2BAF3AF6}"/>
              </a:ext>
            </a:extLst>
          </p:cNvPr>
          <p:cNvSpPr/>
          <p:nvPr/>
        </p:nvSpPr>
        <p:spPr>
          <a:xfrm>
            <a:off x="3818117" y="4767505"/>
            <a:ext cx="4009116" cy="511879"/>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1970102-4D40-4825-C070-8B92CC652D91}"/>
              </a:ext>
            </a:extLst>
          </p:cNvPr>
          <p:cNvSpPr txBox="1"/>
          <p:nvPr/>
        </p:nvSpPr>
        <p:spPr>
          <a:xfrm>
            <a:off x="4866557" y="5265621"/>
            <a:ext cx="2002378" cy="400110"/>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Structure error</a:t>
            </a:r>
            <a:endParaRPr lang="zh-CN" altLang="en-US" sz="2000" b="1"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3D91128D-F4D0-15BD-058C-F1DAE02BFFC6}"/>
              </a:ext>
            </a:extLst>
          </p:cNvPr>
          <p:cNvGrpSpPr/>
          <p:nvPr/>
        </p:nvGrpSpPr>
        <p:grpSpPr>
          <a:xfrm>
            <a:off x="6699398" y="1757829"/>
            <a:ext cx="5270460" cy="3768746"/>
            <a:chOff x="6699398" y="1757829"/>
            <a:chExt cx="5270460" cy="3768746"/>
          </a:xfrm>
        </p:grpSpPr>
        <p:sp>
          <p:nvSpPr>
            <p:cNvPr id="2" name="Rectangle 1">
              <a:extLst>
                <a:ext uri="{FF2B5EF4-FFF2-40B4-BE49-F238E27FC236}">
                  <a16:creationId xmlns:a16="http://schemas.microsoft.com/office/drawing/2014/main" id="{66C1F9E4-6314-E3B2-8B51-F9DB222571EF}"/>
                </a:ext>
              </a:extLst>
            </p:cNvPr>
            <p:cNvSpPr/>
            <p:nvPr/>
          </p:nvSpPr>
          <p:spPr>
            <a:xfrm>
              <a:off x="6699398" y="1757829"/>
              <a:ext cx="5270460" cy="3768746"/>
            </a:xfrm>
            <a:prstGeom prst="rect">
              <a:avLst/>
            </a:prstGeom>
            <a:solidFill>
              <a:srgbClr val="D5D3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Crop model</a:t>
              </a:r>
            </a:p>
            <a:p>
              <a:pPr algn="ctr"/>
              <a:r>
                <a:rPr lang="en-US" altLang="zh-CN"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Crop                             Environment</a:t>
              </a:r>
              <a:endParaRPr lang="zh-CN" alt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25E86A90-7BBD-53E6-223A-F204673893B2}"/>
                </a:ext>
              </a:extLst>
            </p:cNvPr>
            <p:cNvCxnSpPr/>
            <p:nvPr/>
          </p:nvCxnSpPr>
          <p:spPr>
            <a:xfrm>
              <a:off x="8343977" y="3891776"/>
              <a:ext cx="120067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CFCDAF-9029-687D-3B44-BEFBD2B57425}"/>
                </a:ext>
              </a:extLst>
            </p:cNvPr>
            <p:cNvCxnSpPr>
              <a:cxnSpLocks/>
            </p:cNvCxnSpPr>
            <p:nvPr/>
          </p:nvCxnSpPr>
          <p:spPr>
            <a:xfrm flipH="1">
              <a:off x="8343977" y="4059044"/>
              <a:ext cx="120067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918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11">
            <a:extLst>
              <a:ext uri="{FF2B5EF4-FFF2-40B4-BE49-F238E27FC236}">
                <a16:creationId xmlns:a16="http://schemas.microsoft.com/office/drawing/2014/main" id="{1E8037D2-D5A7-34F5-3A18-2E1D6CDC6DDE}"/>
              </a:ext>
            </a:extLst>
          </p:cNvPr>
          <p:cNvSpPr>
            <a:spLocks/>
          </p:cNvSpPr>
          <p:nvPr/>
        </p:nvSpPr>
        <p:spPr bwMode="auto">
          <a:xfrm>
            <a:off x="69281" y="102158"/>
            <a:ext cx="7787279"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none" lIns="0" tIns="45720" rIns="0" bIns="45720" numCol="1" rtlCol="0" anchor="t" anchorCtr="0" compatLnSpc="1">
            <a:prstTxWarp prst="textNoShape">
              <a:avLst/>
            </a:prstTxWarp>
            <a:spAutoFit/>
          </a:bodyPr>
          <a:lstStyle/>
          <a:p>
            <a:pPr defTabSz="0" fontAlgn="base">
              <a:spcBef>
                <a:spcPct val="0"/>
              </a:spcBef>
              <a:spcAft>
                <a:spcPct val="0"/>
              </a:spcAft>
              <a:buFont typeface="Arial" panose="020B0604020202020204" pitchFamily="34" charset="0"/>
              <a:buNone/>
            </a:pPr>
            <a:r>
              <a:rPr lang="en-US" altLang="zh-CN" sz="2800" b="1" dirty="0">
                <a:latin typeface="Times New Roman" panose="02020603050405020304" pitchFamily="18" charset="0"/>
                <a:cs typeface="Times New Roman" panose="02020603050405020304" pitchFamily="18" charset="0"/>
              </a:rPr>
              <a:t>Introduction</a:t>
            </a:r>
            <a:r>
              <a:rPr lang="en-US" altLang="zh-CN" sz="2400" dirty="0">
                <a:latin typeface="Times New Roman" panose="02020603050405020304" pitchFamily="18" charset="0"/>
                <a:cs typeface="Times New Roman" panose="02020603050405020304" pitchFamily="18" charset="0"/>
              </a:rPr>
              <a:t>-</a:t>
            </a:r>
            <a:r>
              <a:rPr lang="en-US" altLang="zh-CN" sz="24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What knowledge-guided machine learning is</a:t>
            </a:r>
            <a:endPar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TextBox 15">
            <a:extLst>
              <a:ext uri="{FF2B5EF4-FFF2-40B4-BE49-F238E27FC236}">
                <a16:creationId xmlns:a16="http://schemas.microsoft.com/office/drawing/2014/main" id="{EDCE13DB-B975-A41D-973D-791734406D58}"/>
              </a:ext>
            </a:extLst>
          </p:cNvPr>
          <p:cNvSpPr txBox="1"/>
          <p:nvPr/>
        </p:nvSpPr>
        <p:spPr>
          <a:xfrm>
            <a:off x="1350956" y="755295"/>
            <a:ext cx="2472564" cy="461665"/>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New paradigm</a:t>
            </a:r>
            <a:endParaRPr lang="zh-CN" altLang="en-US" sz="2400" b="1" dirty="0"/>
          </a:p>
        </p:txBody>
      </p:sp>
      <p:pic>
        <p:nvPicPr>
          <p:cNvPr id="22" name="Picture 21" descr="Logo&#10;&#10;Description automatically generated">
            <a:extLst>
              <a:ext uri="{FF2B5EF4-FFF2-40B4-BE49-F238E27FC236}">
                <a16:creationId xmlns:a16="http://schemas.microsoft.com/office/drawing/2014/main" id="{D6CAA982-5875-F378-A842-0F813379A810}"/>
              </a:ext>
            </a:extLst>
          </p:cNvPr>
          <p:cNvPicPr>
            <a:picLocks noChangeAspect="1"/>
          </p:cNvPicPr>
          <p:nvPr/>
        </p:nvPicPr>
        <p:blipFill rotWithShape="1">
          <a:blip r:embed="rId3"/>
          <a:srcRect r="71472"/>
          <a:stretch/>
        </p:blipFill>
        <p:spPr>
          <a:xfrm>
            <a:off x="10123881" y="102158"/>
            <a:ext cx="854316" cy="760095"/>
          </a:xfrm>
          <a:prstGeom prst="rect">
            <a:avLst/>
          </a:prstGeom>
        </p:spPr>
      </p:pic>
      <p:pic>
        <p:nvPicPr>
          <p:cNvPr id="23" name="图片 34">
            <a:extLst>
              <a:ext uri="{FF2B5EF4-FFF2-40B4-BE49-F238E27FC236}">
                <a16:creationId xmlns:a16="http://schemas.microsoft.com/office/drawing/2014/main" id="{3E1BDBAB-44C0-CAF1-35CB-A6E2371C4B9E}"/>
              </a:ext>
            </a:extLst>
          </p:cNvPr>
          <p:cNvPicPr>
            <a:picLocks noChangeAspect="1"/>
          </p:cNvPicPr>
          <p:nvPr/>
        </p:nvPicPr>
        <p:blipFill rotWithShape="1">
          <a:blip r:embed="rId4">
            <a:extLst>
              <a:ext uri="{28A0092B-C50C-407E-A947-70E740481C1C}">
                <a14:useLocalDpi xmlns:a14="http://schemas.microsoft.com/office/drawing/2010/main" val="0"/>
              </a:ext>
            </a:extLst>
          </a:blip>
          <a:srcRect b="35773"/>
          <a:stretch/>
        </p:blipFill>
        <p:spPr>
          <a:xfrm>
            <a:off x="10826963" y="80888"/>
            <a:ext cx="1454184" cy="802633"/>
          </a:xfrm>
          <a:prstGeom prst="rect">
            <a:avLst/>
          </a:prstGeom>
        </p:spPr>
      </p:pic>
      <p:pic>
        <p:nvPicPr>
          <p:cNvPr id="7" name="Picture 6">
            <a:extLst>
              <a:ext uri="{FF2B5EF4-FFF2-40B4-BE49-F238E27FC236}">
                <a16:creationId xmlns:a16="http://schemas.microsoft.com/office/drawing/2014/main" id="{7AC3F7DC-2E95-6412-751D-E6AA0635E3C3}"/>
              </a:ext>
            </a:extLst>
          </p:cNvPr>
          <p:cNvPicPr>
            <a:picLocks noChangeAspect="1"/>
          </p:cNvPicPr>
          <p:nvPr/>
        </p:nvPicPr>
        <p:blipFill rotWithShape="1">
          <a:blip r:embed="rId5"/>
          <a:srcRect r="4621"/>
          <a:stretch/>
        </p:blipFill>
        <p:spPr>
          <a:xfrm>
            <a:off x="623660" y="1390649"/>
            <a:ext cx="3690743" cy="2904292"/>
          </a:xfrm>
          <a:prstGeom prst="rect">
            <a:avLst/>
          </a:prstGeom>
        </p:spPr>
      </p:pic>
      <p:sp>
        <p:nvSpPr>
          <p:cNvPr id="13" name="TextBox 12">
            <a:extLst>
              <a:ext uri="{FF2B5EF4-FFF2-40B4-BE49-F238E27FC236}">
                <a16:creationId xmlns:a16="http://schemas.microsoft.com/office/drawing/2014/main" id="{37A5EAA7-8C6E-2BCB-0625-8D49F6454D49}"/>
              </a:ext>
            </a:extLst>
          </p:cNvPr>
          <p:cNvSpPr txBox="1"/>
          <p:nvPr/>
        </p:nvSpPr>
        <p:spPr>
          <a:xfrm>
            <a:off x="623660" y="4406345"/>
            <a:ext cx="4056110" cy="1200329"/>
          </a:xfrm>
          <a:prstGeom prst="rect">
            <a:avLst/>
          </a:prstGeom>
          <a:noFill/>
        </p:spPr>
        <p:txBody>
          <a:bodyPr wrap="square">
            <a:spAutoFit/>
          </a:bodyPr>
          <a:lstStyle/>
          <a:p>
            <a:pPr marL="285750" indent="-285750">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Theory-guided Data science model</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Physic-guided machine learning</a:t>
            </a:r>
            <a:endParaRPr lang="en-US" altLang="zh-CN"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b="1" u="sng" dirty="0">
                <a:latin typeface="Times New Roman" panose="02020603050405020304" pitchFamily="18" charset="0"/>
                <a:cs typeface="Times New Roman" panose="02020603050405020304" pitchFamily="18" charset="0"/>
              </a:rPr>
              <a:t>Knowledge-guided machine learning</a:t>
            </a:r>
          </a:p>
          <a:p>
            <a:endParaRPr lang="zh-CN" altLang="en-US" sz="1800" dirty="0">
              <a:latin typeface="Times New Roman" panose="02020603050405020304" pitchFamily="18" charset="0"/>
              <a:cs typeface="Times New Roman" panose="02020603050405020304" pitchFamily="18" charset="0"/>
            </a:endParaRPr>
          </a:p>
        </p:txBody>
      </p:sp>
      <p:sp>
        <p:nvSpPr>
          <p:cNvPr id="5" name="文本框 6">
            <a:extLst>
              <a:ext uri="{FF2B5EF4-FFF2-40B4-BE49-F238E27FC236}">
                <a16:creationId xmlns:a16="http://schemas.microsoft.com/office/drawing/2014/main" id="{B92D8D5F-14E8-E71C-7051-C19CC32FC0A6}"/>
              </a:ext>
            </a:extLst>
          </p:cNvPr>
          <p:cNvSpPr txBox="1"/>
          <p:nvPr/>
        </p:nvSpPr>
        <p:spPr>
          <a:xfrm>
            <a:off x="4881880" y="947995"/>
            <a:ext cx="7997872" cy="2760820"/>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Ways to implement the KGML</a:t>
            </a:r>
          </a:p>
          <a:p>
            <a:pPr marL="742950" lvl="1" indent="-285750">
              <a:lnSpc>
                <a:spcPct val="150000"/>
              </a:lnSpc>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Knowledge-guided </a:t>
            </a:r>
            <a:r>
              <a:rPr lang="en-US" altLang="zh-CN" sz="2000" b="1" dirty="0">
                <a:latin typeface="Times New Roman" panose="02020603050405020304" pitchFamily="18" charset="0"/>
                <a:cs typeface="Times New Roman" panose="02020603050405020304" pitchFamily="18" charset="0"/>
              </a:rPr>
              <a:t>loss</a:t>
            </a:r>
          </a:p>
          <a:p>
            <a:pPr lvl="1">
              <a:lnSpc>
                <a:spcPct val="150000"/>
              </a:lnSpc>
            </a:pPr>
            <a:r>
              <a:rPr lang="en-US" altLang="zh-CN" sz="1100" i="1" dirty="0">
                <a:latin typeface="Times New Roman" panose="02020603050405020304" pitchFamily="18" charset="0"/>
                <a:cs typeface="Times New Roman" panose="02020603050405020304" pitchFamily="18" charset="0"/>
              </a:rPr>
              <a:t>Physics Guided RNNs for Modeling Dynamical Systems: A Case Study in Simulating Lake Temperature Profiles.2019 </a:t>
            </a:r>
          </a:p>
          <a:p>
            <a:pPr marL="742950" lvl="1" indent="-285750">
              <a:lnSpc>
                <a:spcPct val="150000"/>
              </a:lnSpc>
              <a:buFont typeface="Wingdings" panose="05000000000000000000" pitchFamily="2" charset="2"/>
              <a:buChar char="u"/>
            </a:pPr>
            <a:r>
              <a:rPr lang="en-US" altLang="zh-CN" sz="2000" dirty="0">
                <a:latin typeface="Times New Roman" panose="02020603050405020304" pitchFamily="18" charset="0"/>
                <a:ea typeface="宋体" panose="02010600030101010101" pitchFamily="2" charset="-122"/>
              </a:rPr>
              <a:t>Knowledge guided </a:t>
            </a:r>
            <a:r>
              <a:rPr lang="en-US" altLang="zh-CN" sz="2000" b="1" dirty="0">
                <a:latin typeface="Times New Roman" panose="02020603050405020304" pitchFamily="18" charset="0"/>
                <a:ea typeface="宋体" panose="02010600030101010101" pitchFamily="2" charset="-122"/>
              </a:rPr>
              <a:t>Structure</a:t>
            </a:r>
          </a:p>
          <a:p>
            <a:pPr marL="742950" lvl="1" indent="-285750">
              <a:lnSpc>
                <a:spcPct val="150000"/>
              </a:lnSpc>
              <a:buFont typeface="Wingdings" panose="05000000000000000000" pitchFamily="2" charset="2"/>
              <a:buChar char="u"/>
            </a:pPr>
            <a:r>
              <a:rPr lang="en-US" altLang="zh-CN" sz="2000" dirty="0">
                <a:effectLst/>
                <a:latin typeface="Times New Roman" panose="02020603050405020304" pitchFamily="18" charset="0"/>
                <a:ea typeface="宋体" panose="02010600030101010101" pitchFamily="2" charset="-122"/>
              </a:rPr>
              <a:t>Knowledge-guided</a:t>
            </a:r>
            <a:r>
              <a:rPr lang="en-US" altLang="zh-CN" sz="2000" b="1" dirty="0">
                <a:effectLst/>
                <a:latin typeface="Times New Roman" panose="02020603050405020304" pitchFamily="18" charset="0"/>
                <a:ea typeface="宋体" panose="02010600030101010101" pitchFamily="2" charset="-122"/>
              </a:rPr>
              <a:t> initialization</a:t>
            </a:r>
          </a:p>
          <a:p>
            <a:pPr lvl="1">
              <a:lnSpc>
                <a:spcPct val="150000"/>
              </a:lnSpc>
            </a:pPr>
            <a:r>
              <a:rPr lang="en-US" altLang="zh-CN" sz="1100" i="1" dirty="0">
                <a:latin typeface="Times New Roman" panose="02020603050405020304" pitchFamily="18" charset="0"/>
                <a:cs typeface="Times New Roman" panose="02020603050405020304" pitchFamily="18" charset="0"/>
              </a:rPr>
              <a:t>KGML-ag: a modeling framework of knowledge-guided machine learning to simulate agroecosystems. 2022</a:t>
            </a:r>
            <a:endParaRPr lang="zh-CN" altLang="en-US" sz="1100" i="1" dirty="0">
              <a:latin typeface="Times New Roman" panose="02020603050405020304" pitchFamily="18" charset="0"/>
              <a:cs typeface="Times New Roman" panose="02020603050405020304" pitchFamily="18" charset="0"/>
            </a:endParaRPr>
          </a:p>
          <a:p>
            <a:pPr lvl="1">
              <a:lnSpc>
                <a:spcPct val="150000"/>
              </a:lnSpc>
            </a:pPr>
            <a:endParaRPr lang="en-US" altLang="zh-CN" sz="2000" b="1" dirty="0">
              <a:latin typeface="Times New Roman" panose="02020603050405020304" pitchFamily="18" charset="0"/>
              <a:ea typeface="宋体" panose="02010600030101010101" pitchFamily="2" charset="-122"/>
            </a:endParaRPr>
          </a:p>
        </p:txBody>
      </p:sp>
      <p:grpSp>
        <p:nvGrpSpPr>
          <p:cNvPr id="24" name="Group 23">
            <a:extLst>
              <a:ext uri="{FF2B5EF4-FFF2-40B4-BE49-F238E27FC236}">
                <a16:creationId xmlns:a16="http://schemas.microsoft.com/office/drawing/2014/main" id="{273DE646-AF19-5FF6-7492-A4617D5F79FA}"/>
              </a:ext>
            </a:extLst>
          </p:cNvPr>
          <p:cNvGrpSpPr/>
          <p:nvPr/>
        </p:nvGrpSpPr>
        <p:grpSpPr>
          <a:xfrm>
            <a:off x="4495800" y="3617624"/>
            <a:ext cx="7478617" cy="1354634"/>
            <a:chOff x="4495800" y="3257690"/>
            <a:chExt cx="7276561" cy="1354634"/>
          </a:xfrm>
        </p:grpSpPr>
        <p:sp>
          <p:nvSpPr>
            <p:cNvPr id="15" name="文本框 14">
              <a:extLst>
                <a:ext uri="{FF2B5EF4-FFF2-40B4-BE49-F238E27FC236}">
                  <a16:creationId xmlns:a16="http://schemas.microsoft.com/office/drawing/2014/main" id="{7D0A602E-F2B1-DD1F-76A1-86CEF77A9312}"/>
                </a:ext>
              </a:extLst>
            </p:cNvPr>
            <p:cNvSpPr txBox="1"/>
            <p:nvPr/>
          </p:nvSpPr>
          <p:spPr>
            <a:xfrm>
              <a:off x="4495800" y="3480505"/>
              <a:ext cx="5753100" cy="400110"/>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Process-based(PB) Crop model</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Knowledge</a:t>
              </a:r>
              <a:endParaRPr lang="zh-CN" altLang="en-US" sz="2000" b="1" dirty="0"/>
            </a:p>
          </p:txBody>
        </p:sp>
        <p:sp>
          <p:nvSpPr>
            <p:cNvPr id="6" name="Arrow: Right 5">
              <a:extLst>
                <a:ext uri="{FF2B5EF4-FFF2-40B4-BE49-F238E27FC236}">
                  <a16:creationId xmlns:a16="http://schemas.microsoft.com/office/drawing/2014/main" id="{3986340B-8454-FF18-E30D-F87222C9D681}"/>
                </a:ext>
              </a:extLst>
            </p:cNvPr>
            <p:cNvSpPr/>
            <p:nvPr/>
          </p:nvSpPr>
          <p:spPr>
            <a:xfrm flipV="1">
              <a:off x="7957547" y="3515881"/>
              <a:ext cx="581176" cy="328653"/>
            </a:xfrm>
            <a:prstGeom prst="rightArrow">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4">
              <a:extLst>
                <a:ext uri="{FF2B5EF4-FFF2-40B4-BE49-F238E27FC236}">
                  <a16:creationId xmlns:a16="http://schemas.microsoft.com/office/drawing/2014/main" id="{9365446A-3F2A-6DD5-56B3-8B16695150FD}"/>
                </a:ext>
              </a:extLst>
            </p:cNvPr>
            <p:cNvSpPr txBox="1"/>
            <p:nvPr/>
          </p:nvSpPr>
          <p:spPr>
            <a:xfrm>
              <a:off x="6981569" y="3945628"/>
              <a:ext cx="2879124" cy="461665"/>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Observation Dataset</a:t>
              </a:r>
              <a:endParaRPr lang="zh-CN" altLang="en-US" sz="2400" b="1" dirty="0"/>
            </a:p>
          </p:txBody>
        </p:sp>
        <p:sp>
          <p:nvSpPr>
            <p:cNvPr id="9" name="Oval 8">
              <a:extLst>
                <a:ext uri="{FF2B5EF4-FFF2-40B4-BE49-F238E27FC236}">
                  <a16:creationId xmlns:a16="http://schemas.microsoft.com/office/drawing/2014/main" id="{6F85474B-D67D-C572-7133-9A7524C84BE1}"/>
                </a:ext>
              </a:extLst>
            </p:cNvPr>
            <p:cNvSpPr/>
            <p:nvPr/>
          </p:nvSpPr>
          <p:spPr>
            <a:xfrm>
              <a:off x="10417727" y="3257690"/>
              <a:ext cx="1354634" cy="1354634"/>
            </a:xfrm>
            <a:prstGeom prst="ellipse">
              <a:avLst/>
            </a:prstGeom>
          </p:spPr>
          <p:style>
            <a:lnRef idx="1">
              <a:schemeClr val="dk1"/>
            </a:lnRef>
            <a:fillRef idx="0">
              <a:schemeClr val="dk1"/>
            </a:fillRef>
            <a:effectRef idx="0">
              <a:schemeClr val="dk1"/>
            </a:effectRef>
            <a:fontRef idx="minor">
              <a:schemeClr val="tx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KGML</a:t>
              </a:r>
            </a:p>
            <a:p>
              <a:pPr algn="ctr"/>
              <a:r>
                <a:rPr lang="en-US" altLang="zh-CN" b="1" dirty="0">
                  <a:solidFill>
                    <a:schemeClr val="tx1"/>
                  </a:solidFill>
                  <a:latin typeface="Times New Roman" panose="02020603050405020304" pitchFamily="18" charset="0"/>
                  <a:cs typeface="Times New Roman" panose="02020603050405020304" pitchFamily="18" charset="0"/>
                </a:rPr>
                <a:t>Crop model</a:t>
              </a:r>
              <a:endParaRPr lang="zh-CN" altLang="en-US" b="1"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FD4E4450-C8D3-A8BD-D5CF-308C3A09EF0B}"/>
                </a:ext>
              </a:extLst>
            </p:cNvPr>
            <p:cNvCxnSpPr>
              <a:cxnSpLocks/>
              <a:endCxn id="9" idx="2"/>
            </p:cNvCxnSpPr>
            <p:nvPr/>
          </p:nvCxnSpPr>
          <p:spPr>
            <a:xfrm>
              <a:off x="9971822" y="3717380"/>
              <a:ext cx="445904" cy="2176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B0DB09B-A3AF-53A7-BD3D-97385510AF56}"/>
                </a:ext>
              </a:extLst>
            </p:cNvPr>
            <p:cNvCxnSpPr>
              <a:cxnSpLocks/>
              <a:stCxn id="8" idx="3"/>
              <a:endCxn id="9" idx="2"/>
            </p:cNvCxnSpPr>
            <p:nvPr/>
          </p:nvCxnSpPr>
          <p:spPr>
            <a:xfrm flipV="1">
              <a:off x="9860693" y="3935007"/>
              <a:ext cx="557034" cy="241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1" name="TextBox 20">
            <a:extLst>
              <a:ext uri="{FF2B5EF4-FFF2-40B4-BE49-F238E27FC236}">
                <a16:creationId xmlns:a16="http://schemas.microsoft.com/office/drawing/2014/main" id="{D766A91B-1B88-B07D-1C5C-198D5A5B0EB7}"/>
              </a:ext>
            </a:extLst>
          </p:cNvPr>
          <p:cNvSpPr txBox="1"/>
          <p:nvPr/>
        </p:nvSpPr>
        <p:spPr>
          <a:xfrm>
            <a:off x="509047" y="5716684"/>
            <a:ext cx="11465370" cy="830997"/>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Can we </a:t>
            </a:r>
            <a:r>
              <a:rPr lang="en-US" altLang="zh-CN" sz="2400" b="1" dirty="0">
                <a:latin typeface="Times New Roman" panose="02020603050405020304" pitchFamily="18" charset="0"/>
                <a:cs typeface="Times New Roman" panose="02020603050405020304" pitchFamily="18" charset="0"/>
              </a:rPr>
              <a:t>build a crop model from data and knowledge </a:t>
            </a:r>
            <a:r>
              <a:rPr lang="en-US" altLang="zh-CN" sz="2400" dirty="0">
                <a:latin typeface="Times New Roman" panose="02020603050405020304" pitchFamily="18" charset="0"/>
                <a:cs typeface="Times New Roman" panose="02020603050405020304" pitchFamily="18" charset="0"/>
              </a:rPr>
              <a:t>to improve model performance?</a:t>
            </a:r>
          </a:p>
          <a:p>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How could </a:t>
            </a:r>
            <a:r>
              <a:rPr lang="en-US" altLang="zh-CN" sz="2400" b="1" dirty="0">
                <a:latin typeface="Times New Roman" panose="02020603050405020304" pitchFamily="18" charset="0"/>
                <a:cs typeface="Times New Roman" panose="02020603050405020304" pitchFamily="18" charset="0"/>
              </a:rPr>
              <a:t>domain knowledge </a:t>
            </a:r>
            <a:r>
              <a:rPr lang="en-US" altLang="zh-CN" sz="2400" dirty="0">
                <a:latin typeface="Times New Roman" panose="02020603050405020304" pitchFamily="18" charset="0"/>
                <a:cs typeface="Times New Roman" panose="02020603050405020304" pitchFamily="18" charset="0"/>
              </a:rPr>
              <a:t>assist in building new crop models?</a:t>
            </a:r>
          </a:p>
        </p:txBody>
      </p:sp>
      <p:sp>
        <p:nvSpPr>
          <p:cNvPr id="3" name="TextBox 2">
            <a:extLst>
              <a:ext uri="{FF2B5EF4-FFF2-40B4-BE49-F238E27FC236}">
                <a16:creationId xmlns:a16="http://schemas.microsoft.com/office/drawing/2014/main" id="{13C2957C-F3A9-B6E1-D2F8-202385856518}"/>
              </a:ext>
            </a:extLst>
          </p:cNvPr>
          <p:cNvSpPr txBox="1"/>
          <p:nvPr/>
        </p:nvSpPr>
        <p:spPr>
          <a:xfrm>
            <a:off x="1540683" y="1264775"/>
            <a:ext cx="2695140" cy="338554"/>
          </a:xfrm>
          <a:prstGeom prst="rect">
            <a:avLst/>
          </a:prstGeom>
          <a:noFill/>
        </p:spPr>
        <p:txBody>
          <a:bodyPr wrap="square">
            <a:spAutoFit/>
          </a:bodyPr>
          <a:lstStyle/>
          <a:p>
            <a:pPr algn="r"/>
            <a:r>
              <a:rPr lang="en-US" altLang="zh-CN" sz="1600" dirty="0">
                <a:latin typeface="Times New Roman" panose="02020603050405020304" pitchFamily="18" charset="0"/>
                <a:ea typeface="宋体" panose="02010600030101010101" pitchFamily="2" charset="-122"/>
              </a:rPr>
              <a:t>——</a:t>
            </a:r>
            <a:r>
              <a:rPr lang="en-US" altLang="zh-CN" sz="1600" dirty="0" err="1">
                <a:effectLst/>
                <a:latin typeface="Times New Roman" panose="02020603050405020304" pitchFamily="18" charset="0"/>
                <a:ea typeface="宋体" panose="02010600030101010101" pitchFamily="2" charset="-122"/>
              </a:rPr>
              <a:t>Karpatne</a:t>
            </a:r>
            <a:r>
              <a:rPr lang="en-US" altLang="zh-CN" sz="1600" dirty="0">
                <a:effectLst/>
                <a:latin typeface="Times New Roman" panose="02020603050405020304" pitchFamily="18" charset="0"/>
                <a:ea typeface="宋体" panose="02010600030101010101" pitchFamily="2" charset="-122"/>
              </a:rPr>
              <a:t> et al., 2017</a:t>
            </a:r>
            <a:endParaRPr lang="zh-CN" altLang="en-US" sz="1600" dirty="0"/>
          </a:p>
        </p:txBody>
      </p:sp>
    </p:spTree>
    <p:extLst>
      <p:ext uri="{BB962C8B-B14F-4D97-AF65-F5344CB8AC3E}">
        <p14:creationId xmlns:p14="http://schemas.microsoft.com/office/powerpoint/2010/main" val="267632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箭头: V 形 11">
            <a:extLst>
              <a:ext uri="{FF2B5EF4-FFF2-40B4-BE49-F238E27FC236}">
                <a16:creationId xmlns:a16="http://schemas.microsoft.com/office/drawing/2014/main" id="{3E10D943-4647-B62E-DF39-CA45790B13F4}"/>
              </a:ext>
            </a:extLst>
          </p:cNvPr>
          <p:cNvSpPr>
            <a:spLocks/>
          </p:cNvSpPr>
          <p:nvPr/>
        </p:nvSpPr>
        <p:spPr bwMode="auto">
          <a:xfrm>
            <a:off x="127322" y="102158"/>
            <a:ext cx="5328598"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r>
              <a:rPr lang="en-US" altLang="zh-CN" sz="2800" b="1" dirty="0">
                <a:latin typeface="Times New Roman" panose="02020603050405020304" pitchFamily="18" charset="0"/>
                <a:cs typeface="Times New Roman" panose="02020603050405020304" pitchFamily="18" charset="0"/>
              </a:rPr>
              <a:t>Method and dataset——</a:t>
            </a:r>
            <a:r>
              <a:rPr lang="en-US" altLang="zh-CN" sz="2400" dirty="0">
                <a:latin typeface="Times New Roman" panose="02020603050405020304" pitchFamily="18" charset="0"/>
                <a:cs typeface="Times New Roman" panose="02020603050405020304" pitchFamily="18" charset="0"/>
              </a:rPr>
              <a:t>Flowchart</a:t>
            </a:r>
            <a:endParaRPr lang="en-US" altLang="zh-CN" sz="2800" dirty="0">
              <a:latin typeface="Times New Roman" panose="02020603050405020304" pitchFamily="18" charset="0"/>
              <a:cs typeface="Times New Roman" panose="02020603050405020304" pitchFamily="18" charset="0"/>
            </a:endParaRPr>
          </a:p>
        </p:txBody>
      </p:sp>
      <p:pic>
        <p:nvPicPr>
          <p:cNvPr id="24" name="Picture 23" descr="Logo&#10;&#10;Description automatically generated">
            <a:extLst>
              <a:ext uri="{FF2B5EF4-FFF2-40B4-BE49-F238E27FC236}">
                <a16:creationId xmlns:a16="http://schemas.microsoft.com/office/drawing/2014/main" id="{25485731-7225-E7E1-1C2D-64E1C7FEE307}"/>
              </a:ext>
            </a:extLst>
          </p:cNvPr>
          <p:cNvPicPr>
            <a:picLocks noChangeAspect="1"/>
          </p:cNvPicPr>
          <p:nvPr/>
        </p:nvPicPr>
        <p:blipFill rotWithShape="1">
          <a:blip r:embed="rId3"/>
          <a:srcRect r="71472"/>
          <a:stretch/>
        </p:blipFill>
        <p:spPr>
          <a:xfrm>
            <a:off x="10181922" y="102158"/>
            <a:ext cx="854316" cy="760095"/>
          </a:xfrm>
          <a:prstGeom prst="rect">
            <a:avLst/>
          </a:prstGeom>
        </p:spPr>
      </p:pic>
      <p:pic>
        <p:nvPicPr>
          <p:cNvPr id="27" name="图片 34">
            <a:extLst>
              <a:ext uri="{FF2B5EF4-FFF2-40B4-BE49-F238E27FC236}">
                <a16:creationId xmlns:a16="http://schemas.microsoft.com/office/drawing/2014/main" id="{C000AFB8-0C29-6FE7-079E-8F0FEC28F7A6}"/>
              </a:ext>
            </a:extLst>
          </p:cNvPr>
          <p:cNvPicPr>
            <a:picLocks noChangeAspect="1"/>
          </p:cNvPicPr>
          <p:nvPr/>
        </p:nvPicPr>
        <p:blipFill rotWithShape="1">
          <a:blip r:embed="rId4">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sp>
        <p:nvSpPr>
          <p:cNvPr id="5" name="TextBox 4">
            <a:extLst>
              <a:ext uri="{FF2B5EF4-FFF2-40B4-BE49-F238E27FC236}">
                <a16:creationId xmlns:a16="http://schemas.microsoft.com/office/drawing/2014/main" id="{2B06AF3C-5290-FA63-067F-128517E7A9FC}"/>
              </a:ext>
            </a:extLst>
          </p:cNvPr>
          <p:cNvSpPr txBox="1"/>
          <p:nvPr/>
        </p:nvSpPr>
        <p:spPr>
          <a:xfrm>
            <a:off x="462603" y="1419280"/>
            <a:ext cx="3835078" cy="1323439"/>
          </a:xfrm>
          <a:prstGeom prst="rect">
            <a:avLst/>
          </a:prstGeom>
          <a:noFill/>
        </p:spPr>
        <p:txBody>
          <a:bodyPr wrap="square">
            <a:spAutoFit/>
          </a:bodyPr>
          <a:lstStyle/>
          <a:p>
            <a:pPr marL="342900" indent="-342900">
              <a:buFont typeface="+mj-lt"/>
              <a:buAutoNum type="arabicPeriod"/>
            </a:pPr>
            <a:r>
              <a:rPr lang="en-US" altLang="zh-CN" sz="2000" b="1" dirty="0">
                <a:latin typeface="Times New Roman" panose="02020603050405020304" pitchFamily="18" charset="0"/>
                <a:cs typeface="Times New Roman" panose="02020603050405020304" pitchFamily="18" charset="0"/>
              </a:rPr>
              <a:t>Synthetic dataset generation</a:t>
            </a:r>
            <a:endParaRPr lang="en-US" altLang="zh-CN" sz="20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000" b="1" dirty="0">
                <a:latin typeface="Times New Roman" panose="02020603050405020304" pitchFamily="18" charset="0"/>
                <a:cs typeface="Times New Roman" panose="02020603050405020304" pitchFamily="18" charset="0"/>
              </a:rPr>
              <a:t>Model pretraining</a:t>
            </a:r>
            <a:endParaRPr lang="en-US" altLang="zh-CN" sz="20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000" b="1" dirty="0">
                <a:latin typeface="Times New Roman" panose="02020603050405020304" pitchFamily="18" charset="0"/>
                <a:cs typeface="Times New Roman" panose="02020603050405020304" pitchFamily="18" charset="0"/>
              </a:rPr>
              <a:t>Model finetuning</a:t>
            </a:r>
          </a:p>
          <a:p>
            <a:pPr marL="342900" indent="-342900">
              <a:buFont typeface="+mj-lt"/>
              <a:buAutoNum type="arabicPeriod"/>
            </a:pPr>
            <a:r>
              <a:rPr lang="en-US" altLang="zh-CN" sz="2000" b="1" dirty="0">
                <a:latin typeface="Times New Roman" panose="02020603050405020304" pitchFamily="18" charset="0"/>
                <a:cs typeface="Times New Roman" panose="02020603050405020304" pitchFamily="18" charset="0"/>
              </a:rPr>
              <a:t>Model evaluation</a:t>
            </a:r>
            <a:endParaRPr lang="en-US" altLang="zh-CN" sz="2000" dirty="0">
              <a:latin typeface="Times New Roman" panose="02020603050405020304" pitchFamily="18" charset="0"/>
              <a:cs typeface="Times New Roman" panose="02020603050405020304" pitchFamily="18" charset="0"/>
            </a:endParaRPr>
          </a:p>
        </p:txBody>
      </p:sp>
      <p:pic>
        <p:nvPicPr>
          <p:cNvPr id="6" name="Picture 5" descr="A picture containing timeline&#10;&#10;Description automatically generated">
            <a:extLst>
              <a:ext uri="{FF2B5EF4-FFF2-40B4-BE49-F238E27FC236}">
                <a16:creationId xmlns:a16="http://schemas.microsoft.com/office/drawing/2014/main" id="{F01D43BA-62C2-3AF8-315A-57EAA4D65A5E}"/>
              </a:ext>
            </a:extLst>
          </p:cNvPr>
          <p:cNvPicPr>
            <a:picLocks noChangeAspect="1"/>
          </p:cNvPicPr>
          <p:nvPr/>
        </p:nvPicPr>
        <p:blipFill>
          <a:blip r:embed="rId5"/>
          <a:stretch>
            <a:fillRect/>
          </a:stretch>
        </p:blipFill>
        <p:spPr>
          <a:xfrm>
            <a:off x="4297681" y="2203336"/>
            <a:ext cx="6788383" cy="2495251"/>
          </a:xfrm>
          <a:prstGeom prst="rect">
            <a:avLst/>
          </a:prstGeom>
        </p:spPr>
      </p:pic>
      <p:sp>
        <p:nvSpPr>
          <p:cNvPr id="2" name="Rectangle 1">
            <a:extLst>
              <a:ext uri="{FF2B5EF4-FFF2-40B4-BE49-F238E27FC236}">
                <a16:creationId xmlns:a16="http://schemas.microsoft.com/office/drawing/2014/main" id="{6FA42F2A-6BF9-64C6-61A0-706A7D0C5262}"/>
              </a:ext>
            </a:extLst>
          </p:cNvPr>
          <p:cNvSpPr/>
          <p:nvPr/>
        </p:nvSpPr>
        <p:spPr>
          <a:xfrm>
            <a:off x="4376057" y="2076324"/>
            <a:ext cx="3061188" cy="1996270"/>
          </a:xfrm>
          <a:prstGeom prst="rect">
            <a:avLst/>
          </a:prstGeom>
          <a:solidFill>
            <a:srgbClr val="6B6BC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2">
            <a:extLst>
              <a:ext uri="{FF2B5EF4-FFF2-40B4-BE49-F238E27FC236}">
                <a16:creationId xmlns:a16="http://schemas.microsoft.com/office/drawing/2014/main" id="{76114214-A2EF-CDFF-BDD1-1DAC4DEB2C1E}"/>
              </a:ext>
            </a:extLst>
          </p:cNvPr>
          <p:cNvSpPr/>
          <p:nvPr/>
        </p:nvSpPr>
        <p:spPr>
          <a:xfrm>
            <a:off x="5455920" y="3545427"/>
            <a:ext cx="2401892" cy="1139709"/>
          </a:xfrm>
          <a:prstGeom prst="rect">
            <a:avLst/>
          </a:prstGeom>
          <a:solidFill>
            <a:srgbClr val="6B6BC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a:extLst>
              <a:ext uri="{FF2B5EF4-FFF2-40B4-BE49-F238E27FC236}">
                <a16:creationId xmlns:a16="http://schemas.microsoft.com/office/drawing/2014/main" id="{3194E2AF-6840-2B20-E9EE-4CDC39D15264}"/>
              </a:ext>
            </a:extLst>
          </p:cNvPr>
          <p:cNvSpPr/>
          <p:nvPr/>
        </p:nvSpPr>
        <p:spPr>
          <a:xfrm>
            <a:off x="7566007" y="2839307"/>
            <a:ext cx="1755793" cy="1845829"/>
          </a:xfrm>
          <a:prstGeom prst="rect">
            <a:avLst/>
          </a:prstGeom>
          <a:solidFill>
            <a:srgbClr val="6B6BC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90ACFC99-9A76-82F8-FF27-7E1D7F987777}"/>
              </a:ext>
            </a:extLst>
          </p:cNvPr>
          <p:cNvSpPr/>
          <p:nvPr/>
        </p:nvSpPr>
        <p:spPr>
          <a:xfrm>
            <a:off x="9330270" y="2839307"/>
            <a:ext cx="1755793" cy="1845829"/>
          </a:xfrm>
          <a:prstGeom prst="rect">
            <a:avLst/>
          </a:prstGeom>
          <a:solidFill>
            <a:srgbClr val="6B6BC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65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9" grpId="0" animBg="1"/>
      <p:bldP spid="9" grpId="1"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DE404DE5-FEFA-8FDD-C91C-3E97517D5961}"/>
              </a:ext>
            </a:extLst>
          </p:cNvPr>
          <p:cNvPicPr>
            <a:picLocks noChangeAspect="1"/>
          </p:cNvPicPr>
          <p:nvPr/>
        </p:nvPicPr>
        <p:blipFill>
          <a:blip r:embed="rId3"/>
          <a:stretch>
            <a:fillRect/>
          </a:stretch>
        </p:blipFill>
        <p:spPr>
          <a:xfrm>
            <a:off x="2679371" y="710342"/>
            <a:ext cx="7434483" cy="3350261"/>
          </a:xfrm>
          <a:prstGeom prst="rect">
            <a:avLst/>
          </a:prstGeom>
        </p:spPr>
      </p:pic>
      <p:sp>
        <p:nvSpPr>
          <p:cNvPr id="6" name="TextBox 5">
            <a:extLst>
              <a:ext uri="{FF2B5EF4-FFF2-40B4-BE49-F238E27FC236}">
                <a16:creationId xmlns:a16="http://schemas.microsoft.com/office/drawing/2014/main" id="{85504700-056E-D9C4-9B8B-FD8FD50EBFA9}"/>
              </a:ext>
            </a:extLst>
          </p:cNvPr>
          <p:cNvSpPr txBox="1"/>
          <p:nvPr/>
        </p:nvSpPr>
        <p:spPr>
          <a:xfrm>
            <a:off x="2278651" y="3979250"/>
            <a:ext cx="9633130" cy="1015663"/>
          </a:xfrm>
          <a:prstGeom prst="rect">
            <a:avLst/>
          </a:prstGeom>
          <a:noFill/>
        </p:spPr>
        <p:txBody>
          <a:bodyPr wrap="square">
            <a:spAutoFit/>
          </a:bodyPr>
          <a:lstStyle/>
          <a:p>
            <a:pPr marL="0" lvl="1"/>
            <a:r>
              <a:rPr lang="en-US" altLang="zh-CN" sz="2000" b="1" dirty="0">
                <a:solidFill>
                  <a:srgbClr val="FF0000"/>
                </a:solidFill>
                <a:latin typeface="Times New Roman" panose="02020603050405020304" pitchFamily="18" charset="0"/>
                <a:cs typeface="Times New Roman" panose="02020603050405020304" pitchFamily="18" charset="0"/>
              </a:rPr>
              <a:t>Weather</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(radiation,</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temperature…)</a:t>
            </a:r>
          </a:p>
          <a:p>
            <a:pPr marL="0" lvl="1"/>
            <a:r>
              <a:rPr lang="en-US" altLang="zh-CN" sz="2000" b="1" dirty="0">
                <a:solidFill>
                  <a:srgbClr val="FF0000"/>
                </a:solidFill>
                <a:latin typeface="Times New Roman" panose="02020603050405020304" pitchFamily="18" charset="0"/>
                <a:cs typeface="Times New Roman" panose="02020603050405020304" pitchFamily="18" charset="0"/>
              </a:rPr>
              <a:t>Management</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(Fertilization schedule, seed date, transplant date)</a:t>
            </a:r>
          </a:p>
          <a:p>
            <a:pPr marL="0" lvl="1"/>
            <a:r>
              <a:rPr lang="en-US" altLang="zh-CN" sz="2000" b="1" dirty="0">
                <a:solidFill>
                  <a:srgbClr val="00B0F0"/>
                </a:solidFill>
                <a:latin typeface="Times New Roman" panose="02020603050405020304" pitchFamily="18" charset="0"/>
                <a:cs typeface="Times New Roman" panose="02020603050405020304" pitchFamily="18" charset="0"/>
              </a:rPr>
              <a:t>Crop state</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Development stage, plant area index, biomass of leaf/stem/grain, final yield)</a:t>
            </a:r>
          </a:p>
        </p:txBody>
      </p:sp>
      <p:sp>
        <p:nvSpPr>
          <p:cNvPr id="7" name="TextBox 6">
            <a:extLst>
              <a:ext uri="{FF2B5EF4-FFF2-40B4-BE49-F238E27FC236}">
                <a16:creationId xmlns:a16="http://schemas.microsoft.com/office/drawing/2014/main" id="{E273D7D4-BB42-CFF4-0771-9FD9676C5C86}"/>
              </a:ext>
            </a:extLst>
          </p:cNvPr>
          <p:cNvSpPr txBox="1"/>
          <p:nvPr/>
        </p:nvSpPr>
        <p:spPr>
          <a:xfrm>
            <a:off x="581547" y="5124029"/>
            <a:ext cx="4971488" cy="1569660"/>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Synthetic dataset</a:t>
            </a:r>
          </a:p>
          <a:p>
            <a:pPr marL="742950" lvl="1" indent="-285750">
              <a:buFont typeface="Wingdings" panose="05000000000000000000" pitchFamily="2" charset="2"/>
              <a:buChar char="n"/>
            </a:pPr>
            <a:r>
              <a:rPr lang="en-US" altLang="zh-CN" b="1" dirty="0">
                <a:latin typeface="Times New Roman" panose="02020603050405020304" pitchFamily="18" charset="0"/>
                <a:cs typeface="Times New Roman" panose="02020603050405020304" pitchFamily="18" charset="0"/>
              </a:rPr>
              <a:t>Randomly generated</a:t>
            </a:r>
          </a:p>
          <a:p>
            <a:pPr marL="742950" lvl="1" indent="-285750">
              <a:buFont typeface="Wingdings" panose="05000000000000000000" pitchFamily="2" charset="2"/>
              <a:buChar char="n"/>
            </a:pPr>
            <a:r>
              <a:rPr lang="en-US" altLang="zh-CN" b="1" dirty="0">
                <a:solidFill>
                  <a:srgbClr val="FF0000"/>
                </a:solidFill>
                <a:latin typeface="Times New Roman" panose="02020603050405020304" pitchFamily="18" charset="0"/>
                <a:cs typeface="Times New Roman" panose="02020603050405020304" pitchFamily="18" charset="0"/>
              </a:rPr>
              <a:t>250k</a:t>
            </a:r>
            <a:r>
              <a:rPr lang="en-US" altLang="zh-CN" b="1" dirty="0">
                <a:latin typeface="Times New Roman" panose="02020603050405020304" pitchFamily="18" charset="0"/>
                <a:cs typeface="Times New Roman" panose="02020603050405020304" pitchFamily="18" charset="0"/>
              </a:rPr>
              <a:t> samples</a:t>
            </a:r>
          </a:p>
          <a:p>
            <a:pPr marL="742950" lvl="1" indent="-285750">
              <a:buFont typeface="Wingdings" panose="05000000000000000000" pitchFamily="2" charset="2"/>
              <a:buChar char="n"/>
            </a:pPr>
            <a:r>
              <a:rPr lang="en-US" altLang="zh-CN" b="1" dirty="0">
                <a:latin typeface="Times New Roman" panose="02020603050405020304" pitchFamily="18" charset="0"/>
                <a:cs typeface="Times New Roman" panose="02020603050405020304" pitchFamily="18" charset="0"/>
              </a:rPr>
              <a:t>Observations are </a:t>
            </a:r>
            <a:r>
              <a:rPr lang="en-US" altLang="zh-CN" b="1" dirty="0">
                <a:solidFill>
                  <a:srgbClr val="FF0000"/>
                </a:solidFill>
                <a:latin typeface="Times New Roman" panose="02020603050405020304" pitchFamily="18" charset="0"/>
                <a:cs typeface="Times New Roman" panose="02020603050405020304" pitchFamily="18" charset="0"/>
              </a:rPr>
              <a:t>continuous without missing label</a:t>
            </a:r>
          </a:p>
        </p:txBody>
      </p:sp>
      <p:sp>
        <p:nvSpPr>
          <p:cNvPr id="8" name="TextBox 7">
            <a:extLst>
              <a:ext uri="{FF2B5EF4-FFF2-40B4-BE49-F238E27FC236}">
                <a16:creationId xmlns:a16="http://schemas.microsoft.com/office/drawing/2014/main" id="{630D2BDA-54FF-5D5C-B0E5-B1E1BE9FB7CD}"/>
              </a:ext>
            </a:extLst>
          </p:cNvPr>
          <p:cNvSpPr txBox="1"/>
          <p:nvPr/>
        </p:nvSpPr>
        <p:spPr>
          <a:xfrm>
            <a:off x="6638966" y="5124029"/>
            <a:ext cx="5382610" cy="1569660"/>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Real dataset</a:t>
            </a:r>
          </a:p>
          <a:p>
            <a:pPr marL="742950" lvl="1" indent="-285750">
              <a:buFont typeface="Wingdings" panose="05000000000000000000" pitchFamily="2" charset="2"/>
              <a:buChar char="n"/>
            </a:pPr>
            <a:r>
              <a:rPr lang="en-US" altLang="zh-CN" b="1" dirty="0">
                <a:latin typeface="Times New Roman" panose="02020603050405020304" pitchFamily="18" charset="0"/>
                <a:cs typeface="Times New Roman" panose="02020603050405020304" pitchFamily="18" charset="0"/>
              </a:rPr>
              <a:t>Field collected</a:t>
            </a:r>
          </a:p>
          <a:p>
            <a:pPr marL="742950" lvl="1" indent="-285750">
              <a:buFont typeface="Wingdings" panose="05000000000000000000" pitchFamily="2" charset="2"/>
              <a:buChar char="n"/>
            </a:pPr>
            <a:r>
              <a:rPr lang="en-US" altLang="zh-CN" b="1" dirty="0">
                <a:solidFill>
                  <a:srgbClr val="FF0000"/>
                </a:solidFill>
                <a:latin typeface="Times New Roman" panose="02020603050405020304" pitchFamily="18" charset="0"/>
                <a:cs typeface="Times New Roman" panose="02020603050405020304" pitchFamily="18" charset="0"/>
              </a:rPr>
              <a:t>105 </a:t>
            </a:r>
            <a:r>
              <a:rPr lang="en-US" altLang="zh-CN" b="1" dirty="0">
                <a:latin typeface="Times New Roman" panose="02020603050405020304" pitchFamily="18" charset="0"/>
                <a:cs typeface="Times New Roman" panose="02020603050405020304" pitchFamily="18" charset="0"/>
              </a:rPr>
              <a:t>samples in a two-year experiment</a:t>
            </a:r>
          </a:p>
          <a:p>
            <a:pPr marL="742950" lvl="1" indent="-285750">
              <a:buFont typeface="Wingdings" panose="05000000000000000000" pitchFamily="2" charset="2"/>
              <a:buChar char="n"/>
            </a:pPr>
            <a:r>
              <a:rPr lang="en-US" altLang="zh-CN" b="1" dirty="0">
                <a:latin typeface="Times New Roman" panose="02020603050405020304" pitchFamily="18" charset="0"/>
                <a:cs typeface="Times New Roman" panose="02020603050405020304" pitchFamily="18" charset="0"/>
              </a:rPr>
              <a:t>Observations are </a:t>
            </a:r>
            <a:r>
              <a:rPr lang="en-US" altLang="zh-CN" b="1" dirty="0">
                <a:solidFill>
                  <a:srgbClr val="FF0000"/>
                </a:solidFill>
                <a:latin typeface="Times New Roman" panose="02020603050405020304" pitchFamily="18" charset="0"/>
                <a:cs typeface="Times New Roman" panose="02020603050405020304" pitchFamily="18" charset="0"/>
              </a:rPr>
              <a:t>sparse (3-11 times within a growth season)</a:t>
            </a:r>
          </a:p>
        </p:txBody>
      </p:sp>
      <p:sp>
        <p:nvSpPr>
          <p:cNvPr id="9" name="TextBox 8">
            <a:extLst>
              <a:ext uri="{FF2B5EF4-FFF2-40B4-BE49-F238E27FC236}">
                <a16:creationId xmlns:a16="http://schemas.microsoft.com/office/drawing/2014/main" id="{CF06ACFE-67F1-692E-6C41-0E58538F8B2C}"/>
              </a:ext>
            </a:extLst>
          </p:cNvPr>
          <p:cNvSpPr txBox="1"/>
          <p:nvPr/>
        </p:nvSpPr>
        <p:spPr>
          <a:xfrm>
            <a:off x="1232935" y="4145567"/>
            <a:ext cx="820754" cy="400110"/>
          </a:xfrm>
          <a:prstGeom prst="rect">
            <a:avLst/>
          </a:prstGeom>
          <a:noFill/>
        </p:spPr>
        <p:txBody>
          <a:bodyPr wrap="square">
            <a:spAutoFit/>
          </a:bodyPr>
          <a:lstStyle/>
          <a:p>
            <a:pPr marL="0" lvl="1"/>
            <a:r>
              <a:rPr lang="en-US" altLang="zh-CN" sz="2000" b="1" dirty="0">
                <a:solidFill>
                  <a:srgbClr val="FF0000"/>
                </a:solidFill>
                <a:latin typeface="Times New Roman" panose="02020603050405020304" pitchFamily="18" charset="0"/>
                <a:cs typeface="Times New Roman" panose="02020603050405020304" pitchFamily="18" charset="0"/>
              </a:rPr>
              <a:t>Input</a:t>
            </a:r>
            <a:endParaRPr lang="en-US" altLang="zh-CN" sz="20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5EE3715-F680-10E4-7EC0-E196D52A445B}"/>
              </a:ext>
            </a:extLst>
          </p:cNvPr>
          <p:cNvSpPr txBox="1"/>
          <p:nvPr/>
        </p:nvSpPr>
        <p:spPr>
          <a:xfrm>
            <a:off x="365947" y="4594803"/>
            <a:ext cx="1733976" cy="400110"/>
          </a:xfrm>
          <a:prstGeom prst="rect">
            <a:avLst/>
          </a:prstGeom>
          <a:noFill/>
        </p:spPr>
        <p:txBody>
          <a:bodyPr wrap="square">
            <a:spAutoFit/>
          </a:bodyPr>
          <a:lstStyle/>
          <a:p>
            <a:pPr marL="0" lvl="1"/>
            <a:r>
              <a:rPr lang="en-US" altLang="zh-CN" sz="2000" b="1" dirty="0">
                <a:solidFill>
                  <a:srgbClr val="00B0F0"/>
                </a:solidFill>
                <a:latin typeface="Times New Roman" panose="02020603050405020304" pitchFamily="18" charset="0"/>
                <a:cs typeface="Times New Roman" panose="02020603050405020304" pitchFamily="18" charset="0"/>
              </a:rPr>
              <a:t>Output/Label</a:t>
            </a:r>
            <a:endParaRPr lang="en-US" altLang="zh-CN" sz="2000" dirty="0">
              <a:solidFill>
                <a:srgbClr val="00B0F0"/>
              </a:solidFill>
              <a:latin typeface="Times New Roman" panose="02020603050405020304" pitchFamily="18" charset="0"/>
              <a:cs typeface="Times New Roman" panose="02020603050405020304" pitchFamily="18" charset="0"/>
            </a:endParaRPr>
          </a:p>
        </p:txBody>
      </p:sp>
      <p:sp>
        <p:nvSpPr>
          <p:cNvPr id="11" name="Left Brace 10">
            <a:extLst>
              <a:ext uri="{FF2B5EF4-FFF2-40B4-BE49-F238E27FC236}">
                <a16:creationId xmlns:a16="http://schemas.microsoft.com/office/drawing/2014/main" id="{0AE0E8B6-E4F7-2536-5E63-576974E22536}"/>
              </a:ext>
            </a:extLst>
          </p:cNvPr>
          <p:cNvSpPr/>
          <p:nvPr/>
        </p:nvSpPr>
        <p:spPr>
          <a:xfrm>
            <a:off x="2053689" y="4145567"/>
            <a:ext cx="224962" cy="40010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Left Brace 11">
            <a:extLst>
              <a:ext uri="{FF2B5EF4-FFF2-40B4-BE49-F238E27FC236}">
                <a16:creationId xmlns:a16="http://schemas.microsoft.com/office/drawing/2014/main" id="{A39AF8F8-33C5-7DF8-129A-D91281E10F6D}"/>
              </a:ext>
            </a:extLst>
          </p:cNvPr>
          <p:cNvSpPr/>
          <p:nvPr/>
        </p:nvSpPr>
        <p:spPr>
          <a:xfrm>
            <a:off x="2071324" y="4678628"/>
            <a:ext cx="224962" cy="207585"/>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箭头: V 形 11">
            <a:extLst>
              <a:ext uri="{FF2B5EF4-FFF2-40B4-BE49-F238E27FC236}">
                <a16:creationId xmlns:a16="http://schemas.microsoft.com/office/drawing/2014/main" id="{F842774B-E013-60C1-2FC6-E3AD8B7F890A}"/>
              </a:ext>
            </a:extLst>
          </p:cNvPr>
          <p:cNvSpPr>
            <a:spLocks/>
          </p:cNvSpPr>
          <p:nvPr/>
        </p:nvSpPr>
        <p:spPr bwMode="auto">
          <a:xfrm>
            <a:off x="127322" y="102158"/>
            <a:ext cx="5328598"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r>
              <a:rPr lang="en-US" altLang="zh-CN" sz="2800" b="1" dirty="0">
                <a:latin typeface="Times New Roman" panose="02020603050405020304" pitchFamily="18" charset="0"/>
                <a:cs typeface="Times New Roman" panose="02020603050405020304" pitchFamily="18" charset="0"/>
              </a:rPr>
              <a:t>Method and dataset——</a:t>
            </a:r>
            <a:r>
              <a:rPr lang="en-US" altLang="zh-CN" sz="2400" dirty="0">
                <a:latin typeface="Times New Roman" panose="02020603050405020304" pitchFamily="18" charset="0"/>
                <a:cs typeface="Times New Roman" panose="02020603050405020304" pitchFamily="18" charset="0"/>
              </a:rPr>
              <a:t>dataset</a:t>
            </a:r>
            <a:endParaRPr lang="en-US" altLang="zh-C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9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Logo&#10;&#10;Description automatically generated">
            <a:extLst>
              <a:ext uri="{FF2B5EF4-FFF2-40B4-BE49-F238E27FC236}">
                <a16:creationId xmlns:a16="http://schemas.microsoft.com/office/drawing/2014/main" id="{25485731-7225-E7E1-1C2D-64E1C7FEE307}"/>
              </a:ext>
            </a:extLst>
          </p:cNvPr>
          <p:cNvPicPr>
            <a:picLocks noChangeAspect="1"/>
          </p:cNvPicPr>
          <p:nvPr/>
        </p:nvPicPr>
        <p:blipFill rotWithShape="1">
          <a:blip r:embed="rId3"/>
          <a:srcRect r="71472"/>
          <a:stretch/>
        </p:blipFill>
        <p:spPr>
          <a:xfrm>
            <a:off x="10181922" y="102158"/>
            <a:ext cx="854316" cy="760095"/>
          </a:xfrm>
          <a:prstGeom prst="rect">
            <a:avLst/>
          </a:prstGeom>
        </p:spPr>
      </p:pic>
      <p:pic>
        <p:nvPicPr>
          <p:cNvPr id="27" name="图片 34">
            <a:extLst>
              <a:ext uri="{FF2B5EF4-FFF2-40B4-BE49-F238E27FC236}">
                <a16:creationId xmlns:a16="http://schemas.microsoft.com/office/drawing/2014/main" id="{C000AFB8-0C29-6FE7-079E-8F0FEC28F7A6}"/>
              </a:ext>
            </a:extLst>
          </p:cNvPr>
          <p:cNvPicPr>
            <a:picLocks noChangeAspect="1"/>
          </p:cNvPicPr>
          <p:nvPr/>
        </p:nvPicPr>
        <p:blipFill rotWithShape="1">
          <a:blip r:embed="rId4">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sp>
        <p:nvSpPr>
          <p:cNvPr id="2" name="箭头: V 形 11">
            <a:extLst>
              <a:ext uri="{FF2B5EF4-FFF2-40B4-BE49-F238E27FC236}">
                <a16:creationId xmlns:a16="http://schemas.microsoft.com/office/drawing/2014/main" id="{F64A8A6E-7FF8-26BE-6DD4-5D696A8E31AA}"/>
              </a:ext>
            </a:extLst>
          </p:cNvPr>
          <p:cNvSpPr>
            <a:spLocks/>
          </p:cNvSpPr>
          <p:nvPr/>
        </p:nvSpPr>
        <p:spPr bwMode="auto">
          <a:xfrm>
            <a:off x="127322" y="102158"/>
            <a:ext cx="6651734"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none" lIns="0" tIns="45720" rIns="0" bIns="45720" numCol="1" rtlCol="0" anchor="t" anchorCtr="0" compatLnSpc="1">
            <a:prstTxWarp prst="textNoShape">
              <a:avLst/>
            </a:prstTxWarp>
            <a:spAutoFit/>
          </a:bodyPr>
          <a:lstStyle/>
          <a:p>
            <a:pPr defTabSz="0" fontAlgn="base">
              <a:spcBef>
                <a:spcPct val="0"/>
              </a:spcBef>
              <a:spcAft>
                <a:spcPct val="0"/>
              </a:spcAft>
              <a:buFont typeface="Arial" panose="020B0604020202020204" pitchFamily="34" charset="0"/>
              <a:buNone/>
            </a:pPr>
            <a:r>
              <a:rPr lang="en-US" altLang="zh-CN" sz="2800" b="1" dirty="0">
                <a:latin typeface="Times New Roman" panose="02020603050405020304" pitchFamily="18" charset="0"/>
                <a:cs typeface="Times New Roman" panose="02020603050405020304" pitchFamily="18" charset="0"/>
              </a:rPr>
              <a:t>Model and dataset</a:t>
            </a:r>
            <a:r>
              <a:rPr lang="en-US" altLang="zh-CN" sz="28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Model structure designation</a:t>
            </a:r>
            <a:endPar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Group 14">
            <a:extLst>
              <a:ext uri="{FF2B5EF4-FFF2-40B4-BE49-F238E27FC236}">
                <a16:creationId xmlns:a16="http://schemas.microsoft.com/office/drawing/2014/main" id="{9B454977-F2A2-6B59-8A51-7DC6F7E1C25C}"/>
              </a:ext>
            </a:extLst>
          </p:cNvPr>
          <p:cNvGrpSpPr/>
          <p:nvPr/>
        </p:nvGrpSpPr>
        <p:grpSpPr>
          <a:xfrm>
            <a:off x="1133999" y="946033"/>
            <a:ext cx="9285404" cy="4231190"/>
            <a:chOff x="1201259" y="1043522"/>
            <a:chExt cx="9285404" cy="4231190"/>
          </a:xfrm>
        </p:grpSpPr>
        <p:pic>
          <p:nvPicPr>
            <p:cNvPr id="5" name="Picture 4">
              <a:extLst>
                <a:ext uri="{FF2B5EF4-FFF2-40B4-BE49-F238E27FC236}">
                  <a16:creationId xmlns:a16="http://schemas.microsoft.com/office/drawing/2014/main" id="{3BBE024A-9038-C4BF-A80A-CE7276C79391}"/>
                </a:ext>
              </a:extLst>
            </p:cNvPr>
            <p:cNvPicPr>
              <a:picLocks noChangeAspect="1"/>
            </p:cNvPicPr>
            <p:nvPr/>
          </p:nvPicPr>
          <p:blipFill>
            <a:blip r:embed="rId5"/>
            <a:stretch>
              <a:fillRect/>
            </a:stretch>
          </p:blipFill>
          <p:spPr>
            <a:xfrm>
              <a:off x="1201260" y="1148404"/>
              <a:ext cx="9285403" cy="4126308"/>
            </a:xfrm>
            <a:prstGeom prst="rect">
              <a:avLst/>
            </a:prstGeom>
          </p:spPr>
        </p:pic>
        <p:sp>
          <p:nvSpPr>
            <p:cNvPr id="7" name="Rectangle 6">
              <a:extLst>
                <a:ext uri="{FF2B5EF4-FFF2-40B4-BE49-F238E27FC236}">
                  <a16:creationId xmlns:a16="http://schemas.microsoft.com/office/drawing/2014/main" id="{4F081712-D86E-E58F-1C16-76F53B4F5CC1}"/>
                </a:ext>
              </a:extLst>
            </p:cNvPr>
            <p:cNvSpPr/>
            <p:nvPr/>
          </p:nvSpPr>
          <p:spPr>
            <a:xfrm>
              <a:off x="1201259" y="1043522"/>
              <a:ext cx="2127259" cy="177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a:extLst>
                <a:ext uri="{FF2B5EF4-FFF2-40B4-BE49-F238E27FC236}">
                  <a16:creationId xmlns:a16="http://schemas.microsoft.com/office/drawing/2014/main" id="{8062FC42-FB6B-0CB1-8260-5016F89F12BE}"/>
                </a:ext>
              </a:extLst>
            </p:cNvPr>
            <p:cNvSpPr/>
            <p:nvPr/>
          </p:nvSpPr>
          <p:spPr>
            <a:xfrm>
              <a:off x="5889326" y="1148404"/>
              <a:ext cx="1931145" cy="177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59AF49E9-3A54-BC72-1308-905EC28BB973}"/>
              </a:ext>
            </a:extLst>
          </p:cNvPr>
          <p:cNvSpPr txBox="1"/>
          <p:nvPr/>
        </p:nvSpPr>
        <p:spPr>
          <a:xfrm>
            <a:off x="1720994" y="5282105"/>
            <a:ext cx="3940712" cy="735073"/>
          </a:xfrm>
          <a:prstGeom prst="rect">
            <a:avLst/>
          </a:prstGeom>
          <a:noFill/>
        </p:spPr>
        <p:txBody>
          <a:bodyPr wrap="square">
            <a:spAutoFit/>
          </a:bodyPr>
          <a:lstStyle/>
          <a:p>
            <a:pPr marL="342900" indent="-342900">
              <a:buAutoNum type="alphaLcParenBoth"/>
            </a:pPr>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DeepOryza_baseline</a:t>
            </a:r>
          </a:p>
          <a:p>
            <a:pPr>
              <a:lnSpc>
                <a:spcPct val="150000"/>
              </a:lnSpc>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naïve outputs all simulated variable</a:t>
            </a:r>
          </a:p>
        </p:txBody>
      </p:sp>
      <p:sp>
        <p:nvSpPr>
          <p:cNvPr id="12" name="TextBox 11">
            <a:extLst>
              <a:ext uri="{FF2B5EF4-FFF2-40B4-BE49-F238E27FC236}">
                <a16:creationId xmlns:a16="http://schemas.microsoft.com/office/drawing/2014/main" id="{1846CE34-3F2C-98E6-330D-3642375FE3D6}"/>
              </a:ext>
            </a:extLst>
          </p:cNvPr>
          <p:cNvSpPr txBox="1"/>
          <p:nvPr/>
        </p:nvSpPr>
        <p:spPr>
          <a:xfrm>
            <a:off x="5955938" y="5278514"/>
            <a:ext cx="6042774" cy="1477328"/>
          </a:xfrm>
          <a:prstGeom prst="rect">
            <a:avLst/>
          </a:prstGeom>
          <a:noFill/>
        </p:spPr>
        <p:txBody>
          <a:bodyPr wrap="square">
            <a:spAutoFit/>
          </a:bodyPr>
          <a:lstStyle/>
          <a:p>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(b) DeepOryza_kgml</a:t>
            </a:r>
          </a:p>
          <a:p>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connecting some variables related to biomass to make each variable constrain each other according to the description of crop growth mechanism and crop model</a:t>
            </a:r>
            <a:endParaRPr lang="zh-CN" altLang="en-US" dirty="0"/>
          </a:p>
          <a:p>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Rectangle 15">
            <a:extLst>
              <a:ext uri="{FF2B5EF4-FFF2-40B4-BE49-F238E27FC236}">
                <a16:creationId xmlns:a16="http://schemas.microsoft.com/office/drawing/2014/main" id="{5B22267E-F961-76E9-7F0E-812A7E916CCC}"/>
              </a:ext>
            </a:extLst>
          </p:cNvPr>
          <p:cNvSpPr/>
          <p:nvPr/>
        </p:nvSpPr>
        <p:spPr>
          <a:xfrm>
            <a:off x="889662" y="4726355"/>
            <a:ext cx="1990196" cy="450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a:extLst>
              <a:ext uri="{FF2B5EF4-FFF2-40B4-BE49-F238E27FC236}">
                <a16:creationId xmlns:a16="http://schemas.microsoft.com/office/drawing/2014/main" id="{C687A868-8A36-303B-0D44-605F2986A70E}"/>
              </a:ext>
            </a:extLst>
          </p:cNvPr>
          <p:cNvSpPr/>
          <p:nvPr/>
        </p:nvSpPr>
        <p:spPr>
          <a:xfrm>
            <a:off x="5935444" y="4652524"/>
            <a:ext cx="1687224" cy="450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2">
            <a:extLst>
              <a:ext uri="{FF2B5EF4-FFF2-40B4-BE49-F238E27FC236}">
                <a16:creationId xmlns:a16="http://schemas.microsoft.com/office/drawing/2014/main" id="{18BFC288-07D5-27D9-C7F8-12DEECC8F1BC}"/>
              </a:ext>
            </a:extLst>
          </p:cNvPr>
          <p:cNvSpPr/>
          <p:nvPr/>
        </p:nvSpPr>
        <p:spPr>
          <a:xfrm>
            <a:off x="2637781" y="4652524"/>
            <a:ext cx="2127259" cy="524700"/>
          </a:xfrm>
          <a:prstGeom prst="rect">
            <a:avLst/>
          </a:prstGeom>
          <a:solidFill>
            <a:srgbClr val="6B6BC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
            <a:extLst>
              <a:ext uri="{FF2B5EF4-FFF2-40B4-BE49-F238E27FC236}">
                <a16:creationId xmlns:a16="http://schemas.microsoft.com/office/drawing/2014/main" id="{954C794F-086E-72A2-5B14-B30173E08D6B}"/>
              </a:ext>
            </a:extLst>
          </p:cNvPr>
          <p:cNvSpPr/>
          <p:nvPr/>
        </p:nvSpPr>
        <p:spPr>
          <a:xfrm>
            <a:off x="4236720" y="1833292"/>
            <a:ext cx="1463177" cy="1346787"/>
          </a:xfrm>
          <a:prstGeom prst="rect">
            <a:avLst/>
          </a:prstGeom>
          <a:solidFill>
            <a:srgbClr val="6B6BC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a:extLst>
              <a:ext uri="{FF2B5EF4-FFF2-40B4-BE49-F238E27FC236}">
                <a16:creationId xmlns:a16="http://schemas.microsoft.com/office/drawing/2014/main" id="{D31237FD-E176-43CC-41E3-ADA22489B1D1}"/>
              </a:ext>
            </a:extLst>
          </p:cNvPr>
          <p:cNvSpPr/>
          <p:nvPr/>
        </p:nvSpPr>
        <p:spPr>
          <a:xfrm>
            <a:off x="8453121" y="946033"/>
            <a:ext cx="1463040" cy="1444522"/>
          </a:xfrm>
          <a:prstGeom prst="rect">
            <a:avLst/>
          </a:prstGeom>
          <a:solidFill>
            <a:srgbClr val="6B6BC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a:extLst>
              <a:ext uri="{FF2B5EF4-FFF2-40B4-BE49-F238E27FC236}">
                <a16:creationId xmlns:a16="http://schemas.microsoft.com/office/drawing/2014/main" id="{8A5FB16D-9133-1C7E-C1D6-891A11CFCB9E}"/>
              </a:ext>
            </a:extLst>
          </p:cNvPr>
          <p:cNvSpPr/>
          <p:nvPr/>
        </p:nvSpPr>
        <p:spPr>
          <a:xfrm>
            <a:off x="3017528" y="2952556"/>
            <a:ext cx="1347643" cy="1240443"/>
          </a:xfrm>
          <a:prstGeom prst="rect">
            <a:avLst/>
          </a:prstGeom>
          <a:solidFill>
            <a:srgbClr val="6B6BC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a:extLst>
              <a:ext uri="{FF2B5EF4-FFF2-40B4-BE49-F238E27FC236}">
                <a16:creationId xmlns:a16="http://schemas.microsoft.com/office/drawing/2014/main" id="{C460D1AD-9CD9-711A-0733-B4251A27B576}"/>
              </a:ext>
            </a:extLst>
          </p:cNvPr>
          <p:cNvSpPr/>
          <p:nvPr/>
        </p:nvSpPr>
        <p:spPr>
          <a:xfrm>
            <a:off x="8977325" y="946033"/>
            <a:ext cx="1463040" cy="1444522"/>
          </a:xfrm>
          <a:prstGeom prst="rect">
            <a:avLst/>
          </a:prstGeom>
          <a:solidFill>
            <a:srgbClr val="6B6BC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180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9" grpId="0" animBg="1"/>
      <p:bldP spid="9"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Logo&#10;&#10;Description automatically generated">
            <a:extLst>
              <a:ext uri="{FF2B5EF4-FFF2-40B4-BE49-F238E27FC236}">
                <a16:creationId xmlns:a16="http://schemas.microsoft.com/office/drawing/2014/main" id="{25485731-7225-E7E1-1C2D-64E1C7FEE307}"/>
              </a:ext>
            </a:extLst>
          </p:cNvPr>
          <p:cNvPicPr>
            <a:picLocks noChangeAspect="1"/>
          </p:cNvPicPr>
          <p:nvPr/>
        </p:nvPicPr>
        <p:blipFill rotWithShape="1">
          <a:blip r:embed="rId3"/>
          <a:srcRect r="71472"/>
          <a:stretch/>
        </p:blipFill>
        <p:spPr>
          <a:xfrm>
            <a:off x="10181922" y="102158"/>
            <a:ext cx="854316" cy="760095"/>
          </a:xfrm>
          <a:prstGeom prst="rect">
            <a:avLst/>
          </a:prstGeom>
        </p:spPr>
      </p:pic>
      <p:pic>
        <p:nvPicPr>
          <p:cNvPr id="27" name="图片 34">
            <a:extLst>
              <a:ext uri="{FF2B5EF4-FFF2-40B4-BE49-F238E27FC236}">
                <a16:creationId xmlns:a16="http://schemas.microsoft.com/office/drawing/2014/main" id="{C000AFB8-0C29-6FE7-079E-8F0FEC28F7A6}"/>
              </a:ext>
            </a:extLst>
          </p:cNvPr>
          <p:cNvPicPr>
            <a:picLocks noChangeAspect="1"/>
          </p:cNvPicPr>
          <p:nvPr/>
        </p:nvPicPr>
        <p:blipFill rotWithShape="1">
          <a:blip r:embed="rId4">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sp>
        <p:nvSpPr>
          <p:cNvPr id="2" name="箭头: V 形 11">
            <a:extLst>
              <a:ext uri="{FF2B5EF4-FFF2-40B4-BE49-F238E27FC236}">
                <a16:creationId xmlns:a16="http://schemas.microsoft.com/office/drawing/2014/main" id="{F64A8A6E-7FF8-26BE-6DD4-5D696A8E31AA}"/>
              </a:ext>
            </a:extLst>
          </p:cNvPr>
          <p:cNvSpPr>
            <a:spLocks/>
          </p:cNvSpPr>
          <p:nvPr/>
        </p:nvSpPr>
        <p:spPr bwMode="auto">
          <a:xfrm>
            <a:off x="127322" y="102158"/>
            <a:ext cx="8018277"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none" lIns="0" tIns="45720" rIns="0" bIns="45720" numCol="1" rtlCol="0" anchor="t" anchorCtr="0" compatLnSpc="1">
            <a:prstTxWarp prst="textNoShape">
              <a:avLst/>
            </a:prstTxWarp>
            <a:spAutoFit/>
          </a:bodyPr>
          <a:lstStyle/>
          <a:p>
            <a:pPr defTabSz="0" fontAlgn="base">
              <a:spcBef>
                <a:spcPct val="0"/>
              </a:spcBef>
              <a:spcAft>
                <a:spcPct val="0"/>
              </a:spcAft>
              <a:buFont typeface="Arial" panose="020B0604020202020204" pitchFamily="34" charset="0"/>
              <a:buNone/>
            </a:pPr>
            <a:r>
              <a:rPr lang="en-US" altLang="zh-CN" sz="2800" b="1" dirty="0">
                <a:latin typeface="Times New Roman" panose="02020603050405020304" pitchFamily="18" charset="0"/>
                <a:cs typeface="Times New Roman" panose="02020603050405020304" pitchFamily="18" charset="0"/>
              </a:rPr>
              <a:t>Results and discussion-</a:t>
            </a:r>
            <a:r>
              <a:rPr lang="en-US" altLang="zh-CN" sz="28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time series result (improved case)</a:t>
            </a:r>
            <a:endParaRPr lang="zh-CN" altLang="en-US" sz="2800" b="1"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750246D1-D056-B2C4-3098-41E1B1D99B7B}"/>
              </a:ext>
            </a:extLst>
          </p:cNvPr>
          <p:cNvGrpSpPr/>
          <p:nvPr/>
        </p:nvGrpSpPr>
        <p:grpSpPr>
          <a:xfrm>
            <a:off x="9065466" y="1226913"/>
            <a:ext cx="2924369" cy="2231979"/>
            <a:chOff x="7903330" y="910683"/>
            <a:chExt cx="3338699" cy="2548210"/>
          </a:xfrm>
        </p:grpSpPr>
        <p:pic>
          <p:nvPicPr>
            <p:cNvPr id="36" name="Picture 35">
              <a:extLst>
                <a:ext uri="{FF2B5EF4-FFF2-40B4-BE49-F238E27FC236}">
                  <a16:creationId xmlns:a16="http://schemas.microsoft.com/office/drawing/2014/main" id="{816FA199-999C-DC63-0B5F-1522DE467A66}"/>
                </a:ext>
              </a:extLst>
            </p:cNvPr>
            <p:cNvPicPr>
              <a:picLocks noChangeAspect="1"/>
            </p:cNvPicPr>
            <p:nvPr/>
          </p:nvPicPr>
          <p:blipFill rotWithShape="1">
            <a:blip r:embed="rId5">
              <a:extLst>
                <a:ext uri="{28A0092B-C50C-407E-A947-70E740481C1C}">
                  <a14:useLocalDpi xmlns:a14="http://schemas.microsoft.com/office/drawing/2010/main" val="0"/>
                </a:ext>
              </a:extLst>
            </a:blip>
            <a:srcRect t="7390"/>
            <a:stretch/>
          </p:blipFill>
          <p:spPr>
            <a:xfrm>
              <a:off x="7903330" y="1269880"/>
              <a:ext cx="3338699" cy="2189013"/>
            </a:xfrm>
            <a:prstGeom prst="rect">
              <a:avLst/>
            </a:prstGeom>
          </p:spPr>
        </p:pic>
        <p:sp>
          <p:nvSpPr>
            <p:cNvPr id="39" name="TextBox 38">
              <a:extLst>
                <a:ext uri="{FF2B5EF4-FFF2-40B4-BE49-F238E27FC236}">
                  <a16:creationId xmlns:a16="http://schemas.microsoft.com/office/drawing/2014/main" id="{5A629BE6-4836-7FB5-199A-8A7A95E594C8}"/>
                </a:ext>
              </a:extLst>
            </p:cNvPr>
            <p:cNvSpPr txBox="1"/>
            <p:nvPr/>
          </p:nvSpPr>
          <p:spPr>
            <a:xfrm>
              <a:off x="9144879" y="910683"/>
              <a:ext cx="1343639" cy="338554"/>
            </a:xfrm>
            <a:prstGeom prst="rect">
              <a:avLst/>
            </a:prstGeom>
            <a:no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Leaf biomass</a:t>
              </a:r>
              <a:endParaRPr lang="zh-CN" altLang="en-US" sz="1600" b="1"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904C2573-4F7A-699A-3EB6-49947D7400BC}"/>
              </a:ext>
            </a:extLst>
          </p:cNvPr>
          <p:cNvGrpSpPr/>
          <p:nvPr/>
        </p:nvGrpSpPr>
        <p:grpSpPr>
          <a:xfrm>
            <a:off x="6199537" y="1228725"/>
            <a:ext cx="2785846" cy="2244771"/>
            <a:chOff x="4549887" y="910682"/>
            <a:chExt cx="3180549" cy="2562814"/>
          </a:xfrm>
        </p:grpSpPr>
        <p:pic>
          <p:nvPicPr>
            <p:cNvPr id="34" name="Picture 33">
              <a:extLst>
                <a:ext uri="{FF2B5EF4-FFF2-40B4-BE49-F238E27FC236}">
                  <a16:creationId xmlns:a16="http://schemas.microsoft.com/office/drawing/2014/main" id="{18E7FDC5-A4C4-88B3-7C06-FDBE91CB8C4F}"/>
                </a:ext>
              </a:extLst>
            </p:cNvPr>
            <p:cNvPicPr>
              <a:picLocks noChangeAspect="1"/>
            </p:cNvPicPr>
            <p:nvPr/>
          </p:nvPicPr>
          <p:blipFill rotWithShape="1">
            <a:blip r:embed="rId6">
              <a:extLst>
                <a:ext uri="{28A0092B-C50C-407E-A947-70E740481C1C}">
                  <a14:useLocalDpi xmlns:a14="http://schemas.microsoft.com/office/drawing/2010/main" val="0"/>
                </a:ext>
              </a:extLst>
            </a:blip>
            <a:srcRect t="7370"/>
            <a:stretch/>
          </p:blipFill>
          <p:spPr>
            <a:xfrm>
              <a:off x="4549887" y="1256935"/>
              <a:ext cx="3180549" cy="2216561"/>
            </a:xfrm>
            <a:prstGeom prst="rect">
              <a:avLst/>
            </a:prstGeom>
          </p:spPr>
        </p:pic>
        <p:sp>
          <p:nvSpPr>
            <p:cNvPr id="40" name="TextBox 39">
              <a:extLst>
                <a:ext uri="{FF2B5EF4-FFF2-40B4-BE49-F238E27FC236}">
                  <a16:creationId xmlns:a16="http://schemas.microsoft.com/office/drawing/2014/main" id="{A4A7F891-555C-AD73-7E6B-334D19558C0E}"/>
                </a:ext>
              </a:extLst>
            </p:cNvPr>
            <p:cNvSpPr txBox="1"/>
            <p:nvPr/>
          </p:nvSpPr>
          <p:spPr>
            <a:xfrm>
              <a:off x="5508543" y="910682"/>
              <a:ext cx="1618841" cy="338554"/>
            </a:xfrm>
            <a:prstGeom prst="rect">
              <a:avLst/>
            </a:prstGeom>
            <a:no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Plant area index</a:t>
              </a:r>
              <a:endParaRPr lang="zh-CN" altLang="en-US" sz="1600" b="1"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C090A3ED-E031-F445-91A5-F408146A2595}"/>
              </a:ext>
            </a:extLst>
          </p:cNvPr>
          <p:cNvGrpSpPr/>
          <p:nvPr/>
        </p:nvGrpSpPr>
        <p:grpSpPr>
          <a:xfrm>
            <a:off x="3220634" y="1233087"/>
            <a:ext cx="2898820" cy="2251087"/>
            <a:chOff x="1092461" y="914149"/>
            <a:chExt cx="3309530" cy="2570025"/>
          </a:xfrm>
        </p:grpSpPr>
        <p:pic>
          <p:nvPicPr>
            <p:cNvPr id="33" name="Picture 32">
              <a:extLst>
                <a:ext uri="{FF2B5EF4-FFF2-40B4-BE49-F238E27FC236}">
                  <a16:creationId xmlns:a16="http://schemas.microsoft.com/office/drawing/2014/main" id="{6DCAA0A0-1A62-8484-CB94-04AFF0014713}"/>
                </a:ext>
              </a:extLst>
            </p:cNvPr>
            <p:cNvPicPr>
              <a:picLocks noChangeAspect="1"/>
            </p:cNvPicPr>
            <p:nvPr/>
          </p:nvPicPr>
          <p:blipFill rotWithShape="1">
            <a:blip r:embed="rId7">
              <a:extLst>
                <a:ext uri="{28A0092B-C50C-407E-A947-70E740481C1C}">
                  <a14:useLocalDpi xmlns:a14="http://schemas.microsoft.com/office/drawing/2010/main" val="0"/>
                </a:ext>
              </a:extLst>
            </a:blip>
            <a:srcRect t="7279"/>
            <a:stretch/>
          </p:blipFill>
          <p:spPr>
            <a:xfrm>
              <a:off x="1092461" y="1245653"/>
              <a:ext cx="3309530" cy="2238521"/>
            </a:xfrm>
            <a:prstGeom prst="rect">
              <a:avLst/>
            </a:prstGeom>
          </p:spPr>
        </p:pic>
        <p:sp>
          <p:nvSpPr>
            <p:cNvPr id="41" name="TextBox 40">
              <a:extLst>
                <a:ext uri="{FF2B5EF4-FFF2-40B4-BE49-F238E27FC236}">
                  <a16:creationId xmlns:a16="http://schemas.microsoft.com/office/drawing/2014/main" id="{B7509DE4-92F2-FCEB-D200-0891FA3B794E}"/>
                </a:ext>
              </a:extLst>
            </p:cNvPr>
            <p:cNvSpPr txBox="1"/>
            <p:nvPr/>
          </p:nvSpPr>
          <p:spPr>
            <a:xfrm>
              <a:off x="1906122" y="914149"/>
              <a:ext cx="1834156" cy="338554"/>
            </a:xfrm>
            <a:prstGeom prst="rect">
              <a:avLst/>
            </a:prstGeom>
            <a:no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Development stage</a:t>
              </a:r>
              <a:endParaRPr lang="zh-CN" altLang="en-US" sz="1600" b="1" dirty="0">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20E04CA0-E477-0023-7234-4914EFC6A235}"/>
              </a:ext>
            </a:extLst>
          </p:cNvPr>
          <p:cNvGrpSpPr/>
          <p:nvPr/>
        </p:nvGrpSpPr>
        <p:grpSpPr>
          <a:xfrm>
            <a:off x="6048749" y="3890989"/>
            <a:ext cx="2970543" cy="2229888"/>
            <a:chOff x="7849137" y="3575055"/>
            <a:chExt cx="3391414" cy="2545822"/>
          </a:xfrm>
        </p:grpSpPr>
        <p:pic>
          <p:nvPicPr>
            <p:cNvPr id="35" name="Picture 34">
              <a:extLst>
                <a:ext uri="{FF2B5EF4-FFF2-40B4-BE49-F238E27FC236}">
                  <a16:creationId xmlns:a16="http://schemas.microsoft.com/office/drawing/2014/main" id="{CE0D454C-DD0D-C62D-4B91-DF89932D84E6}"/>
                </a:ext>
              </a:extLst>
            </p:cNvPr>
            <p:cNvPicPr>
              <a:picLocks noChangeAspect="1"/>
            </p:cNvPicPr>
            <p:nvPr/>
          </p:nvPicPr>
          <p:blipFill rotWithShape="1">
            <a:blip r:embed="rId8">
              <a:extLst>
                <a:ext uri="{28A0092B-C50C-407E-A947-70E740481C1C}">
                  <a14:useLocalDpi xmlns:a14="http://schemas.microsoft.com/office/drawing/2010/main" val="0"/>
                </a:ext>
              </a:extLst>
            </a:blip>
            <a:srcRect t="7832"/>
            <a:stretch/>
          </p:blipFill>
          <p:spPr>
            <a:xfrm>
              <a:off x="7849137" y="3950196"/>
              <a:ext cx="3391414" cy="2170681"/>
            </a:xfrm>
            <a:prstGeom prst="rect">
              <a:avLst/>
            </a:prstGeom>
          </p:spPr>
        </p:pic>
        <p:sp>
          <p:nvSpPr>
            <p:cNvPr id="42" name="TextBox 41">
              <a:extLst>
                <a:ext uri="{FF2B5EF4-FFF2-40B4-BE49-F238E27FC236}">
                  <a16:creationId xmlns:a16="http://schemas.microsoft.com/office/drawing/2014/main" id="{ACF16FDA-E800-D262-8A34-0AD235B5BD9D}"/>
                </a:ext>
              </a:extLst>
            </p:cNvPr>
            <p:cNvSpPr txBox="1"/>
            <p:nvPr/>
          </p:nvSpPr>
          <p:spPr>
            <a:xfrm>
              <a:off x="8748393" y="3575055"/>
              <a:ext cx="2136611" cy="338554"/>
            </a:xfrm>
            <a:prstGeom prst="rect">
              <a:avLst/>
            </a:prstGeom>
            <a:no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Aboveground biomass</a:t>
              </a:r>
              <a:endParaRPr lang="zh-CN" altLang="en-US" sz="1600" b="1" dirty="0">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27644B60-7C87-96DC-FC58-04B84D9BB609}"/>
              </a:ext>
            </a:extLst>
          </p:cNvPr>
          <p:cNvGrpSpPr/>
          <p:nvPr/>
        </p:nvGrpSpPr>
        <p:grpSpPr>
          <a:xfrm>
            <a:off x="3126790" y="3891519"/>
            <a:ext cx="2924369" cy="2233624"/>
            <a:chOff x="4439665" y="3575055"/>
            <a:chExt cx="3338699" cy="2550088"/>
          </a:xfrm>
        </p:grpSpPr>
        <p:pic>
          <p:nvPicPr>
            <p:cNvPr id="38" name="Picture 37">
              <a:extLst>
                <a:ext uri="{FF2B5EF4-FFF2-40B4-BE49-F238E27FC236}">
                  <a16:creationId xmlns:a16="http://schemas.microsoft.com/office/drawing/2014/main" id="{FE10FCA9-19D4-18A0-9750-CE17DB6D18B8}"/>
                </a:ext>
              </a:extLst>
            </p:cNvPr>
            <p:cNvPicPr>
              <a:picLocks noChangeAspect="1"/>
            </p:cNvPicPr>
            <p:nvPr/>
          </p:nvPicPr>
          <p:blipFill rotWithShape="1">
            <a:blip r:embed="rId9">
              <a:extLst>
                <a:ext uri="{28A0092B-C50C-407E-A947-70E740481C1C}">
                  <a14:useLocalDpi xmlns:a14="http://schemas.microsoft.com/office/drawing/2010/main" val="0"/>
                </a:ext>
              </a:extLst>
            </a:blip>
            <a:srcRect t="7959"/>
            <a:stretch/>
          </p:blipFill>
          <p:spPr>
            <a:xfrm>
              <a:off x="4439665" y="3949591"/>
              <a:ext cx="3338699" cy="2175552"/>
            </a:xfrm>
            <a:prstGeom prst="rect">
              <a:avLst/>
            </a:prstGeom>
          </p:spPr>
        </p:pic>
        <p:sp>
          <p:nvSpPr>
            <p:cNvPr id="43" name="TextBox 42">
              <a:extLst>
                <a:ext uri="{FF2B5EF4-FFF2-40B4-BE49-F238E27FC236}">
                  <a16:creationId xmlns:a16="http://schemas.microsoft.com/office/drawing/2014/main" id="{4C619302-E5CF-F29E-0972-ACBC3FB2D797}"/>
                </a:ext>
              </a:extLst>
            </p:cNvPr>
            <p:cNvSpPr txBox="1"/>
            <p:nvPr/>
          </p:nvSpPr>
          <p:spPr>
            <a:xfrm>
              <a:off x="5608340" y="3575055"/>
              <a:ext cx="1470274" cy="338554"/>
            </a:xfrm>
            <a:prstGeom prst="rect">
              <a:avLst/>
            </a:prstGeom>
            <a:no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Grain biomass</a:t>
              </a:r>
              <a:endParaRPr lang="zh-CN" altLang="en-US" sz="1600" b="1" dirty="0">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BEA3DE63-1C27-671E-3F8F-C402A439595C}"/>
              </a:ext>
            </a:extLst>
          </p:cNvPr>
          <p:cNvGrpSpPr/>
          <p:nvPr/>
        </p:nvGrpSpPr>
        <p:grpSpPr>
          <a:xfrm>
            <a:off x="197321" y="3891519"/>
            <a:ext cx="2924369" cy="2233624"/>
            <a:chOff x="1031672" y="3575055"/>
            <a:chExt cx="3338699" cy="2550088"/>
          </a:xfrm>
        </p:grpSpPr>
        <p:pic>
          <p:nvPicPr>
            <p:cNvPr id="37" name="Picture 36">
              <a:extLst>
                <a:ext uri="{FF2B5EF4-FFF2-40B4-BE49-F238E27FC236}">
                  <a16:creationId xmlns:a16="http://schemas.microsoft.com/office/drawing/2014/main" id="{8031EEC3-1BC5-08C7-DA27-231CBA082FDA}"/>
                </a:ext>
              </a:extLst>
            </p:cNvPr>
            <p:cNvPicPr>
              <a:picLocks noChangeAspect="1"/>
            </p:cNvPicPr>
            <p:nvPr/>
          </p:nvPicPr>
          <p:blipFill rotWithShape="1">
            <a:blip r:embed="rId10">
              <a:extLst>
                <a:ext uri="{28A0092B-C50C-407E-A947-70E740481C1C}">
                  <a14:useLocalDpi xmlns:a14="http://schemas.microsoft.com/office/drawing/2010/main" val="0"/>
                </a:ext>
              </a:extLst>
            </a:blip>
            <a:srcRect t="7147"/>
            <a:stretch/>
          </p:blipFill>
          <p:spPr>
            <a:xfrm>
              <a:off x="1031672" y="3930403"/>
              <a:ext cx="3338699" cy="2194740"/>
            </a:xfrm>
            <a:prstGeom prst="rect">
              <a:avLst/>
            </a:prstGeom>
          </p:spPr>
        </p:pic>
        <p:sp>
          <p:nvSpPr>
            <p:cNvPr id="44" name="TextBox 43">
              <a:extLst>
                <a:ext uri="{FF2B5EF4-FFF2-40B4-BE49-F238E27FC236}">
                  <a16:creationId xmlns:a16="http://schemas.microsoft.com/office/drawing/2014/main" id="{0D6ADEEC-1593-FAF5-7DF7-04A8912041DF}"/>
                </a:ext>
              </a:extLst>
            </p:cNvPr>
            <p:cNvSpPr txBox="1"/>
            <p:nvPr/>
          </p:nvSpPr>
          <p:spPr>
            <a:xfrm>
              <a:off x="2128138" y="3575055"/>
              <a:ext cx="1390124" cy="338554"/>
            </a:xfrm>
            <a:prstGeom prst="rect">
              <a:avLst/>
            </a:prstGeom>
            <a:no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Stem biomass</a:t>
              </a:r>
              <a:endParaRPr lang="zh-CN" altLang="en-US" sz="1600" b="1" dirty="0">
                <a:latin typeface="Times New Roman" panose="020206030504050203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EE39CB4D-5931-52BA-AE14-0BCB73154A36}"/>
              </a:ext>
            </a:extLst>
          </p:cNvPr>
          <p:cNvPicPr>
            <a:picLocks noChangeAspect="1"/>
          </p:cNvPicPr>
          <p:nvPr/>
        </p:nvPicPr>
        <p:blipFill rotWithShape="1">
          <a:blip r:embed="rId11">
            <a:extLst>
              <a:ext uri="{28A0092B-C50C-407E-A947-70E740481C1C}">
                <a14:useLocalDpi xmlns:a14="http://schemas.microsoft.com/office/drawing/2010/main" val="0"/>
              </a:ext>
            </a:extLst>
          </a:blip>
          <a:srcRect l="14190" t="9110" r="59427" b="64119"/>
          <a:stretch/>
        </p:blipFill>
        <p:spPr>
          <a:xfrm>
            <a:off x="967908" y="1772354"/>
            <a:ext cx="1759844" cy="1302725"/>
          </a:xfrm>
          <a:prstGeom prst="rect">
            <a:avLst/>
          </a:prstGeom>
        </p:spPr>
      </p:pic>
      <p:grpSp>
        <p:nvGrpSpPr>
          <p:cNvPr id="15" name="Group 14">
            <a:extLst>
              <a:ext uri="{FF2B5EF4-FFF2-40B4-BE49-F238E27FC236}">
                <a16:creationId xmlns:a16="http://schemas.microsoft.com/office/drawing/2014/main" id="{B84760E4-E3C5-7D01-E3B0-F894E789E141}"/>
              </a:ext>
            </a:extLst>
          </p:cNvPr>
          <p:cNvGrpSpPr/>
          <p:nvPr/>
        </p:nvGrpSpPr>
        <p:grpSpPr>
          <a:xfrm>
            <a:off x="9019292" y="3870908"/>
            <a:ext cx="2970543" cy="2249968"/>
            <a:chOff x="6449892" y="6724192"/>
            <a:chExt cx="3391414" cy="2568747"/>
          </a:xfrm>
        </p:grpSpPr>
        <p:pic>
          <p:nvPicPr>
            <p:cNvPr id="5" name="Picture 4">
              <a:extLst>
                <a:ext uri="{FF2B5EF4-FFF2-40B4-BE49-F238E27FC236}">
                  <a16:creationId xmlns:a16="http://schemas.microsoft.com/office/drawing/2014/main" id="{DE094408-F091-61C3-E872-2A1F1BBC9F4E}"/>
                </a:ext>
              </a:extLst>
            </p:cNvPr>
            <p:cNvPicPr>
              <a:picLocks noChangeAspect="1"/>
            </p:cNvPicPr>
            <p:nvPr/>
          </p:nvPicPr>
          <p:blipFill rotWithShape="1">
            <a:blip r:embed="rId12">
              <a:extLst>
                <a:ext uri="{28A0092B-C50C-407E-A947-70E740481C1C}">
                  <a14:useLocalDpi xmlns:a14="http://schemas.microsoft.com/office/drawing/2010/main" val="0"/>
                </a:ext>
              </a:extLst>
            </a:blip>
            <a:srcRect t="7114"/>
            <a:stretch/>
          </p:blipFill>
          <p:spPr>
            <a:xfrm>
              <a:off x="6449892" y="7062745"/>
              <a:ext cx="3391414" cy="2230194"/>
            </a:xfrm>
            <a:prstGeom prst="rect">
              <a:avLst/>
            </a:prstGeom>
          </p:spPr>
        </p:pic>
        <p:sp>
          <p:nvSpPr>
            <p:cNvPr id="6" name="TextBox 5">
              <a:extLst>
                <a:ext uri="{FF2B5EF4-FFF2-40B4-BE49-F238E27FC236}">
                  <a16:creationId xmlns:a16="http://schemas.microsoft.com/office/drawing/2014/main" id="{01997B6D-DF90-B53F-FFD3-206BD36D8BCB}"/>
                </a:ext>
              </a:extLst>
            </p:cNvPr>
            <p:cNvSpPr txBox="1"/>
            <p:nvPr/>
          </p:nvSpPr>
          <p:spPr>
            <a:xfrm>
              <a:off x="8025423" y="6724192"/>
              <a:ext cx="645113" cy="338554"/>
            </a:xfrm>
            <a:prstGeom prst="rect">
              <a:avLst/>
            </a:prstGeom>
            <a:no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Yield</a:t>
              </a:r>
              <a:endParaRPr lang="zh-CN" altLang="en-US" sz="1600" b="1" dirty="0">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9B569B30-D22A-A762-9629-E3773E0F7C9A}"/>
              </a:ext>
            </a:extLst>
          </p:cNvPr>
          <p:cNvSpPr txBox="1"/>
          <p:nvPr/>
        </p:nvSpPr>
        <p:spPr>
          <a:xfrm>
            <a:off x="3751487" y="6421619"/>
            <a:ext cx="616984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Note: </a:t>
            </a:r>
            <a:r>
              <a:rPr lang="en-US" altLang="zh-CN" sz="1800" dirty="0">
                <a:latin typeface="Times New Roman" panose="02020603050405020304" pitchFamily="18" charset="0"/>
                <a:cs typeface="Times New Roman" panose="02020603050405020304" pitchFamily="18" charset="0"/>
              </a:rPr>
              <a:t>These results are simulated by DeepOryza_kgml</a:t>
            </a:r>
            <a:endParaRPr lang="zh-CN" altLang="en-US" dirty="0"/>
          </a:p>
        </p:txBody>
      </p:sp>
      <p:sp>
        <p:nvSpPr>
          <p:cNvPr id="16" name="TextBox 15">
            <a:extLst>
              <a:ext uri="{FF2B5EF4-FFF2-40B4-BE49-F238E27FC236}">
                <a16:creationId xmlns:a16="http://schemas.microsoft.com/office/drawing/2014/main" id="{825ECCD5-6830-A047-428A-C1D38B091404}"/>
              </a:ext>
            </a:extLst>
          </p:cNvPr>
          <p:cNvSpPr txBox="1"/>
          <p:nvPr/>
        </p:nvSpPr>
        <p:spPr>
          <a:xfrm>
            <a:off x="120459" y="685780"/>
            <a:ext cx="10407191" cy="369332"/>
          </a:xfrm>
          <a:prstGeom prst="rect">
            <a:avLst/>
          </a:prstGeom>
          <a:noFill/>
        </p:spPr>
        <p:txBody>
          <a:bodyPr wrap="square">
            <a:spAutoFit/>
          </a:bodyPr>
          <a:lstStyle/>
          <a:p>
            <a:pPr marL="342900" indent="-342900">
              <a:buFont typeface="Wingdings" panose="05000000000000000000" pitchFamily="2" charset="2"/>
              <a:buChar char="n"/>
            </a:pPr>
            <a:r>
              <a:rPr lang="en-US" altLang="zh-CN" sz="1800" dirty="0">
                <a:latin typeface="Times New Roman" panose="02020603050405020304" pitchFamily="18" charset="0"/>
                <a:cs typeface="Times New Roman" panose="02020603050405020304" pitchFamily="18" charset="0"/>
              </a:rPr>
              <a:t>For question: Can we </a:t>
            </a:r>
            <a:r>
              <a:rPr lang="en-US" altLang="zh-CN" sz="1800" b="1" dirty="0">
                <a:latin typeface="Times New Roman" panose="02020603050405020304" pitchFamily="18" charset="0"/>
                <a:cs typeface="Times New Roman" panose="02020603050405020304" pitchFamily="18" charset="0"/>
              </a:rPr>
              <a:t>build a crop model from data and knowledge </a:t>
            </a:r>
            <a:r>
              <a:rPr lang="en-US" altLang="zh-CN" sz="1800" dirty="0">
                <a:latin typeface="Times New Roman" panose="02020603050405020304" pitchFamily="18" charset="0"/>
                <a:cs typeface="Times New Roman" panose="02020603050405020304" pitchFamily="18" charset="0"/>
              </a:rPr>
              <a:t>to improve model performance?</a:t>
            </a:r>
          </a:p>
        </p:txBody>
      </p:sp>
    </p:spTree>
    <p:extLst>
      <p:ext uri="{BB962C8B-B14F-4D97-AF65-F5344CB8AC3E}">
        <p14:creationId xmlns:p14="http://schemas.microsoft.com/office/powerpoint/2010/main" val="103778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descr="Logo&#10;&#10;Description automatically generated">
            <a:extLst>
              <a:ext uri="{FF2B5EF4-FFF2-40B4-BE49-F238E27FC236}">
                <a16:creationId xmlns:a16="http://schemas.microsoft.com/office/drawing/2014/main" id="{25485731-7225-E7E1-1C2D-64E1C7FEE307}"/>
              </a:ext>
            </a:extLst>
          </p:cNvPr>
          <p:cNvPicPr>
            <a:picLocks noChangeAspect="1"/>
          </p:cNvPicPr>
          <p:nvPr/>
        </p:nvPicPr>
        <p:blipFill rotWithShape="1">
          <a:blip r:embed="rId3"/>
          <a:srcRect r="71472"/>
          <a:stretch/>
        </p:blipFill>
        <p:spPr>
          <a:xfrm>
            <a:off x="10181922" y="102158"/>
            <a:ext cx="854316" cy="760095"/>
          </a:xfrm>
          <a:prstGeom prst="rect">
            <a:avLst/>
          </a:prstGeom>
        </p:spPr>
      </p:pic>
      <p:pic>
        <p:nvPicPr>
          <p:cNvPr id="27" name="图片 34">
            <a:extLst>
              <a:ext uri="{FF2B5EF4-FFF2-40B4-BE49-F238E27FC236}">
                <a16:creationId xmlns:a16="http://schemas.microsoft.com/office/drawing/2014/main" id="{C000AFB8-0C29-6FE7-079E-8F0FEC28F7A6}"/>
              </a:ext>
            </a:extLst>
          </p:cNvPr>
          <p:cNvPicPr>
            <a:picLocks noChangeAspect="1"/>
          </p:cNvPicPr>
          <p:nvPr/>
        </p:nvPicPr>
        <p:blipFill rotWithShape="1">
          <a:blip r:embed="rId4">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sp>
        <p:nvSpPr>
          <p:cNvPr id="2" name="箭头: V 形 11">
            <a:extLst>
              <a:ext uri="{FF2B5EF4-FFF2-40B4-BE49-F238E27FC236}">
                <a16:creationId xmlns:a16="http://schemas.microsoft.com/office/drawing/2014/main" id="{F64A8A6E-7FF8-26BE-6DD4-5D696A8E31AA}"/>
              </a:ext>
            </a:extLst>
          </p:cNvPr>
          <p:cNvSpPr>
            <a:spLocks/>
          </p:cNvSpPr>
          <p:nvPr/>
        </p:nvSpPr>
        <p:spPr bwMode="auto">
          <a:xfrm>
            <a:off x="127322" y="102158"/>
            <a:ext cx="7595797"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none" lIns="0" tIns="45720" rIns="0" bIns="45720" numCol="1" rtlCol="0" anchor="t" anchorCtr="0" compatLnSpc="1">
            <a:prstTxWarp prst="textNoShape">
              <a:avLst/>
            </a:prstTxWarp>
            <a:spAutoFit/>
          </a:bodyPr>
          <a:lstStyle/>
          <a:p>
            <a:pPr defTabSz="0" fontAlgn="base">
              <a:spcBef>
                <a:spcPct val="0"/>
              </a:spcBef>
              <a:spcAft>
                <a:spcPct val="0"/>
              </a:spcAft>
              <a:buFont typeface="Arial" panose="020B0604020202020204" pitchFamily="34" charset="0"/>
              <a:buNone/>
            </a:pPr>
            <a:r>
              <a:rPr lang="en-US" altLang="zh-CN" sz="2800" b="1" dirty="0">
                <a:latin typeface="Times New Roman" panose="02020603050405020304" pitchFamily="18" charset="0"/>
                <a:cs typeface="Times New Roman" panose="02020603050405020304" pitchFamily="18" charset="0"/>
              </a:rPr>
              <a:t>Results and discussion-</a:t>
            </a:r>
            <a:r>
              <a:rPr lang="en-US" altLang="zh-CN" sz="28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time series result (failed case)</a:t>
            </a:r>
            <a:endParaRPr lang="zh-CN" altLang="en-US" sz="2800" b="1"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750246D1-D056-B2C4-3098-41E1B1D99B7B}"/>
              </a:ext>
            </a:extLst>
          </p:cNvPr>
          <p:cNvGrpSpPr/>
          <p:nvPr/>
        </p:nvGrpSpPr>
        <p:grpSpPr>
          <a:xfrm>
            <a:off x="9065466" y="1226913"/>
            <a:ext cx="2924368" cy="2231979"/>
            <a:chOff x="7903330" y="910683"/>
            <a:chExt cx="3338698" cy="2548210"/>
          </a:xfrm>
        </p:grpSpPr>
        <p:pic>
          <p:nvPicPr>
            <p:cNvPr id="36" name="Picture 35">
              <a:extLst>
                <a:ext uri="{FF2B5EF4-FFF2-40B4-BE49-F238E27FC236}">
                  <a16:creationId xmlns:a16="http://schemas.microsoft.com/office/drawing/2014/main" id="{816FA199-999C-DC63-0B5F-1522DE467A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3330" y="1095213"/>
              <a:ext cx="3338698" cy="2363680"/>
            </a:xfrm>
            <a:prstGeom prst="rect">
              <a:avLst/>
            </a:prstGeom>
          </p:spPr>
        </p:pic>
        <p:sp>
          <p:nvSpPr>
            <p:cNvPr id="39" name="TextBox 38">
              <a:extLst>
                <a:ext uri="{FF2B5EF4-FFF2-40B4-BE49-F238E27FC236}">
                  <a16:creationId xmlns:a16="http://schemas.microsoft.com/office/drawing/2014/main" id="{5A629BE6-4836-7FB5-199A-8A7A95E594C8}"/>
                </a:ext>
              </a:extLst>
            </p:cNvPr>
            <p:cNvSpPr txBox="1"/>
            <p:nvPr/>
          </p:nvSpPr>
          <p:spPr>
            <a:xfrm>
              <a:off x="9144879" y="910683"/>
              <a:ext cx="1343639" cy="338554"/>
            </a:xfrm>
            <a:prstGeom prst="rect">
              <a:avLst/>
            </a:prstGeom>
            <a:solidFill>
              <a:schemeClr val="bg1"/>
            </a:solid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Leaf biomass</a:t>
              </a:r>
              <a:endParaRPr lang="zh-CN" altLang="en-US" sz="1600" b="1"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904C2573-4F7A-699A-3EB6-49947D7400BC}"/>
              </a:ext>
            </a:extLst>
          </p:cNvPr>
          <p:cNvGrpSpPr/>
          <p:nvPr/>
        </p:nvGrpSpPr>
        <p:grpSpPr>
          <a:xfrm>
            <a:off x="6199537" y="1228725"/>
            <a:ext cx="2785846" cy="2244771"/>
            <a:chOff x="4549887" y="910682"/>
            <a:chExt cx="3180549" cy="2562814"/>
          </a:xfrm>
        </p:grpSpPr>
        <p:pic>
          <p:nvPicPr>
            <p:cNvPr id="34" name="Picture 33">
              <a:extLst>
                <a:ext uri="{FF2B5EF4-FFF2-40B4-BE49-F238E27FC236}">
                  <a16:creationId xmlns:a16="http://schemas.microsoft.com/office/drawing/2014/main" id="{18E7FDC5-A4C4-88B3-7C06-FDBE91CB8C4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49887" y="1080608"/>
              <a:ext cx="3180549" cy="2392888"/>
            </a:xfrm>
            <a:prstGeom prst="rect">
              <a:avLst/>
            </a:prstGeom>
          </p:spPr>
        </p:pic>
        <p:sp>
          <p:nvSpPr>
            <p:cNvPr id="40" name="TextBox 39">
              <a:extLst>
                <a:ext uri="{FF2B5EF4-FFF2-40B4-BE49-F238E27FC236}">
                  <a16:creationId xmlns:a16="http://schemas.microsoft.com/office/drawing/2014/main" id="{A4A7F891-555C-AD73-7E6B-334D19558C0E}"/>
                </a:ext>
              </a:extLst>
            </p:cNvPr>
            <p:cNvSpPr txBox="1"/>
            <p:nvPr/>
          </p:nvSpPr>
          <p:spPr>
            <a:xfrm>
              <a:off x="5508543" y="910682"/>
              <a:ext cx="1618841" cy="338554"/>
            </a:xfrm>
            <a:prstGeom prst="rect">
              <a:avLst/>
            </a:prstGeom>
            <a:solidFill>
              <a:schemeClr val="bg1"/>
            </a:solid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Plant area index</a:t>
              </a:r>
              <a:endParaRPr lang="zh-CN" altLang="en-US" sz="1600" b="1"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C090A3ED-E031-F445-91A5-F408146A2595}"/>
              </a:ext>
            </a:extLst>
          </p:cNvPr>
          <p:cNvGrpSpPr/>
          <p:nvPr/>
        </p:nvGrpSpPr>
        <p:grpSpPr>
          <a:xfrm>
            <a:off x="3220634" y="1233087"/>
            <a:ext cx="2898819" cy="2251089"/>
            <a:chOff x="1092461" y="914149"/>
            <a:chExt cx="3309529" cy="2570027"/>
          </a:xfrm>
        </p:grpSpPr>
        <p:pic>
          <p:nvPicPr>
            <p:cNvPr id="33" name="Picture 32">
              <a:extLst>
                <a:ext uri="{FF2B5EF4-FFF2-40B4-BE49-F238E27FC236}">
                  <a16:creationId xmlns:a16="http://schemas.microsoft.com/office/drawing/2014/main" id="{6DCAA0A0-1A62-8484-CB94-04AFF001471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92461" y="1069930"/>
              <a:ext cx="3309529" cy="2414246"/>
            </a:xfrm>
            <a:prstGeom prst="rect">
              <a:avLst/>
            </a:prstGeom>
          </p:spPr>
        </p:pic>
        <p:sp>
          <p:nvSpPr>
            <p:cNvPr id="41" name="TextBox 40">
              <a:extLst>
                <a:ext uri="{FF2B5EF4-FFF2-40B4-BE49-F238E27FC236}">
                  <a16:creationId xmlns:a16="http://schemas.microsoft.com/office/drawing/2014/main" id="{B7509DE4-92F2-FCEB-D200-0891FA3B794E}"/>
                </a:ext>
              </a:extLst>
            </p:cNvPr>
            <p:cNvSpPr txBox="1"/>
            <p:nvPr/>
          </p:nvSpPr>
          <p:spPr>
            <a:xfrm>
              <a:off x="1906122" y="914149"/>
              <a:ext cx="1834156" cy="338554"/>
            </a:xfrm>
            <a:prstGeom prst="rect">
              <a:avLst/>
            </a:prstGeom>
            <a:solidFill>
              <a:schemeClr val="bg1"/>
            </a:solid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Development stage</a:t>
              </a:r>
              <a:endParaRPr lang="zh-CN" altLang="en-US" sz="1600" b="1" dirty="0">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20E04CA0-E477-0023-7234-4914EFC6A235}"/>
              </a:ext>
            </a:extLst>
          </p:cNvPr>
          <p:cNvGrpSpPr/>
          <p:nvPr/>
        </p:nvGrpSpPr>
        <p:grpSpPr>
          <a:xfrm>
            <a:off x="6048749" y="3890989"/>
            <a:ext cx="2970541" cy="2229888"/>
            <a:chOff x="7849138" y="3575055"/>
            <a:chExt cx="3391412" cy="2545822"/>
          </a:xfrm>
        </p:grpSpPr>
        <p:pic>
          <p:nvPicPr>
            <p:cNvPr id="35" name="Picture 34">
              <a:extLst>
                <a:ext uri="{FF2B5EF4-FFF2-40B4-BE49-F238E27FC236}">
                  <a16:creationId xmlns:a16="http://schemas.microsoft.com/office/drawing/2014/main" id="{CE0D454C-DD0D-C62D-4B91-DF89932D84E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849138" y="3765730"/>
              <a:ext cx="3391412" cy="2355147"/>
            </a:xfrm>
            <a:prstGeom prst="rect">
              <a:avLst/>
            </a:prstGeom>
          </p:spPr>
        </p:pic>
        <p:sp>
          <p:nvSpPr>
            <p:cNvPr id="42" name="TextBox 41">
              <a:extLst>
                <a:ext uri="{FF2B5EF4-FFF2-40B4-BE49-F238E27FC236}">
                  <a16:creationId xmlns:a16="http://schemas.microsoft.com/office/drawing/2014/main" id="{ACF16FDA-E800-D262-8A34-0AD235B5BD9D}"/>
                </a:ext>
              </a:extLst>
            </p:cNvPr>
            <p:cNvSpPr txBox="1"/>
            <p:nvPr/>
          </p:nvSpPr>
          <p:spPr>
            <a:xfrm>
              <a:off x="8748393" y="3575055"/>
              <a:ext cx="2136611" cy="338554"/>
            </a:xfrm>
            <a:prstGeom prst="rect">
              <a:avLst/>
            </a:prstGeom>
            <a:solidFill>
              <a:schemeClr val="bg1"/>
            </a:solid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Aboveground biomass</a:t>
              </a:r>
              <a:endParaRPr lang="zh-CN" altLang="en-US" sz="1600" b="1" dirty="0">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27644B60-7C87-96DC-FC58-04B84D9BB609}"/>
              </a:ext>
            </a:extLst>
          </p:cNvPr>
          <p:cNvGrpSpPr/>
          <p:nvPr/>
        </p:nvGrpSpPr>
        <p:grpSpPr>
          <a:xfrm>
            <a:off x="3126790" y="3891519"/>
            <a:ext cx="2924368" cy="2233624"/>
            <a:chOff x="4439665" y="3575055"/>
            <a:chExt cx="3338698" cy="2550088"/>
          </a:xfrm>
        </p:grpSpPr>
        <p:pic>
          <p:nvPicPr>
            <p:cNvPr id="38" name="Picture 37">
              <a:extLst>
                <a:ext uri="{FF2B5EF4-FFF2-40B4-BE49-F238E27FC236}">
                  <a16:creationId xmlns:a16="http://schemas.microsoft.com/office/drawing/2014/main" id="{FE10FCA9-19D4-18A0-9750-CE17DB6D18B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439665" y="3761463"/>
              <a:ext cx="3338698" cy="2363680"/>
            </a:xfrm>
            <a:prstGeom prst="rect">
              <a:avLst/>
            </a:prstGeom>
          </p:spPr>
        </p:pic>
        <p:sp>
          <p:nvSpPr>
            <p:cNvPr id="43" name="TextBox 42">
              <a:extLst>
                <a:ext uri="{FF2B5EF4-FFF2-40B4-BE49-F238E27FC236}">
                  <a16:creationId xmlns:a16="http://schemas.microsoft.com/office/drawing/2014/main" id="{4C619302-E5CF-F29E-0972-ACBC3FB2D797}"/>
                </a:ext>
              </a:extLst>
            </p:cNvPr>
            <p:cNvSpPr txBox="1"/>
            <p:nvPr/>
          </p:nvSpPr>
          <p:spPr>
            <a:xfrm>
              <a:off x="5608340" y="3575055"/>
              <a:ext cx="1470274" cy="338554"/>
            </a:xfrm>
            <a:prstGeom prst="rect">
              <a:avLst/>
            </a:prstGeom>
            <a:solidFill>
              <a:schemeClr val="bg1"/>
            </a:solid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Grain biomass</a:t>
              </a:r>
              <a:endParaRPr lang="zh-CN" altLang="en-US" sz="1600" b="1" dirty="0">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BEA3DE63-1C27-671E-3F8F-C402A439595C}"/>
              </a:ext>
            </a:extLst>
          </p:cNvPr>
          <p:cNvGrpSpPr/>
          <p:nvPr/>
        </p:nvGrpSpPr>
        <p:grpSpPr>
          <a:xfrm>
            <a:off x="202421" y="3890989"/>
            <a:ext cx="2924368" cy="2233624"/>
            <a:chOff x="1031672" y="3575055"/>
            <a:chExt cx="3338698" cy="2550088"/>
          </a:xfrm>
        </p:grpSpPr>
        <p:pic>
          <p:nvPicPr>
            <p:cNvPr id="37" name="Picture 36">
              <a:extLst>
                <a:ext uri="{FF2B5EF4-FFF2-40B4-BE49-F238E27FC236}">
                  <a16:creationId xmlns:a16="http://schemas.microsoft.com/office/drawing/2014/main" id="{8031EEC3-1BC5-08C7-DA27-231CBA082FD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31672" y="3761463"/>
              <a:ext cx="3338698" cy="2363680"/>
            </a:xfrm>
            <a:prstGeom prst="rect">
              <a:avLst/>
            </a:prstGeom>
          </p:spPr>
        </p:pic>
        <p:sp>
          <p:nvSpPr>
            <p:cNvPr id="44" name="TextBox 43">
              <a:extLst>
                <a:ext uri="{FF2B5EF4-FFF2-40B4-BE49-F238E27FC236}">
                  <a16:creationId xmlns:a16="http://schemas.microsoft.com/office/drawing/2014/main" id="{0D6ADEEC-1593-FAF5-7DF7-04A8912041DF}"/>
                </a:ext>
              </a:extLst>
            </p:cNvPr>
            <p:cNvSpPr txBox="1"/>
            <p:nvPr/>
          </p:nvSpPr>
          <p:spPr>
            <a:xfrm>
              <a:off x="2128138" y="3575055"/>
              <a:ext cx="1390124" cy="338554"/>
            </a:xfrm>
            <a:prstGeom prst="rect">
              <a:avLst/>
            </a:prstGeom>
            <a:solidFill>
              <a:schemeClr val="bg1"/>
            </a:solid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Stem biomass</a:t>
              </a:r>
              <a:endParaRPr lang="zh-CN" altLang="en-US" sz="1600" b="1" dirty="0">
                <a:latin typeface="Times New Roman" panose="020206030504050203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EE39CB4D-5931-52BA-AE14-0BCB73154A36}"/>
              </a:ext>
            </a:extLst>
          </p:cNvPr>
          <p:cNvPicPr>
            <a:picLocks noChangeAspect="1"/>
          </p:cNvPicPr>
          <p:nvPr/>
        </p:nvPicPr>
        <p:blipFill rotWithShape="1">
          <a:blip r:embed="rId11">
            <a:extLst>
              <a:ext uri="{28A0092B-C50C-407E-A947-70E740481C1C}">
                <a14:useLocalDpi xmlns:a14="http://schemas.microsoft.com/office/drawing/2010/main" val="0"/>
              </a:ext>
            </a:extLst>
          </a:blip>
          <a:srcRect l="14190" t="9110" r="59427" b="64119"/>
          <a:stretch/>
        </p:blipFill>
        <p:spPr>
          <a:xfrm>
            <a:off x="967908" y="1772354"/>
            <a:ext cx="1759844" cy="1302725"/>
          </a:xfrm>
          <a:prstGeom prst="rect">
            <a:avLst/>
          </a:prstGeom>
        </p:spPr>
      </p:pic>
      <p:grpSp>
        <p:nvGrpSpPr>
          <p:cNvPr id="15" name="Group 14">
            <a:extLst>
              <a:ext uri="{FF2B5EF4-FFF2-40B4-BE49-F238E27FC236}">
                <a16:creationId xmlns:a16="http://schemas.microsoft.com/office/drawing/2014/main" id="{B84760E4-E3C5-7D01-E3B0-F894E789E141}"/>
              </a:ext>
            </a:extLst>
          </p:cNvPr>
          <p:cNvGrpSpPr/>
          <p:nvPr/>
        </p:nvGrpSpPr>
        <p:grpSpPr>
          <a:xfrm>
            <a:off x="9019292" y="3870908"/>
            <a:ext cx="2970541" cy="2249969"/>
            <a:chOff x="6449893" y="6724192"/>
            <a:chExt cx="3391412" cy="2568748"/>
          </a:xfrm>
        </p:grpSpPr>
        <p:pic>
          <p:nvPicPr>
            <p:cNvPr id="5" name="Picture 4">
              <a:extLst>
                <a:ext uri="{FF2B5EF4-FFF2-40B4-BE49-F238E27FC236}">
                  <a16:creationId xmlns:a16="http://schemas.microsoft.com/office/drawing/2014/main" id="{DE094408-F091-61C3-E872-2A1F1BBC9F4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449893" y="6891940"/>
              <a:ext cx="3391412" cy="2401000"/>
            </a:xfrm>
            <a:prstGeom prst="rect">
              <a:avLst/>
            </a:prstGeom>
          </p:spPr>
        </p:pic>
        <p:sp>
          <p:nvSpPr>
            <p:cNvPr id="6" name="TextBox 5">
              <a:extLst>
                <a:ext uri="{FF2B5EF4-FFF2-40B4-BE49-F238E27FC236}">
                  <a16:creationId xmlns:a16="http://schemas.microsoft.com/office/drawing/2014/main" id="{01997B6D-DF90-B53F-FFD3-206BD36D8BCB}"/>
                </a:ext>
              </a:extLst>
            </p:cNvPr>
            <p:cNvSpPr txBox="1"/>
            <p:nvPr/>
          </p:nvSpPr>
          <p:spPr>
            <a:xfrm>
              <a:off x="8025423" y="6724192"/>
              <a:ext cx="645113" cy="338554"/>
            </a:xfrm>
            <a:prstGeom prst="rect">
              <a:avLst/>
            </a:prstGeom>
            <a:solidFill>
              <a:schemeClr val="bg1"/>
            </a:solid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Yield</a:t>
              </a:r>
              <a:endParaRPr lang="zh-CN" altLang="en-US" sz="1600" b="1" dirty="0">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9B569B30-D22A-A762-9629-E3773E0F7C9A}"/>
              </a:ext>
            </a:extLst>
          </p:cNvPr>
          <p:cNvSpPr txBox="1"/>
          <p:nvPr/>
        </p:nvSpPr>
        <p:spPr>
          <a:xfrm>
            <a:off x="3751487" y="6421619"/>
            <a:ext cx="616984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Note: </a:t>
            </a:r>
            <a:r>
              <a:rPr lang="en-US" altLang="zh-CN" sz="1800" dirty="0">
                <a:latin typeface="Times New Roman" panose="02020603050405020304" pitchFamily="18" charset="0"/>
                <a:cs typeface="Times New Roman" panose="02020603050405020304" pitchFamily="18" charset="0"/>
              </a:rPr>
              <a:t>These results are simulated by DeepOryza_kgml</a:t>
            </a:r>
            <a:endParaRPr lang="zh-CN" altLang="en-US" dirty="0"/>
          </a:p>
        </p:txBody>
      </p:sp>
      <p:sp>
        <p:nvSpPr>
          <p:cNvPr id="16" name="TextBox 15">
            <a:extLst>
              <a:ext uri="{FF2B5EF4-FFF2-40B4-BE49-F238E27FC236}">
                <a16:creationId xmlns:a16="http://schemas.microsoft.com/office/drawing/2014/main" id="{825ECCD5-6830-A047-428A-C1D38B091404}"/>
              </a:ext>
            </a:extLst>
          </p:cNvPr>
          <p:cNvSpPr txBox="1"/>
          <p:nvPr/>
        </p:nvSpPr>
        <p:spPr>
          <a:xfrm>
            <a:off x="120459" y="685780"/>
            <a:ext cx="10407191" cy="369332"/>
          </a:xfrm>
          <a:prstGeom prst="rect">
            <a:avLst/>
          </a:prstGeom>
          <a:noFill/>
        </p:spPr>
        <p:txBody>
          <a:bodyPr wrap="square">
            <a:spAutoFit/>
          </a:bodyPr>
          <a:lstStyle/>
          <a:p>
            <a:pPr marL="342900" indent="-342900">
              <a:buFont typeface="Wingdings" panose="05000000000000000000" pitchFamily="2" charset="2"/>
              <a:buChar char="n"/>
            </a:pPr>
            <a:r>
              <a:rPr lang="en-US" altLang="zh-CN" sz="1800" dirty="0">
                <a:latin typeface="Times New Roman" panose="02020603050405020304" pitchFamily="18" charset="0"/>
                <a:cs typeface="Times New Roman" panose="02020603050405020304" pitchFamily="18" charset="0"/>
              </a:rPr>
              <a:t>For question: Can we </a:t>
            </a:r>
            <a:r>
              <a:rPr lang="en-US" altLang="zh-CN" sz="1800" b="1" dirty="0">
                <a:latin typeface="Times New Roman" panose="02020603050405020304" pitchFamily="18" charset="0"/>
                <a:cs typeface="Times New Roman" panose="02020603050405020304" pitchFamily="18" charset="0"/>
              </a:rPr>
              <a:t>build a crop model from data and knowledge </a:t>
            </a:r>
            <a:r>
              <a:rPr lang="en-US" altLang="zh-CN" sz="1800" dirty="0">
                <a:latin typeface="Times New Roman" panose="02020603050405020304" pitchFamily="18" charset="0"/>
                <a:cs typeface="Times New Roman" panose="02020603050405020304" pitchFamily="18" charset="0"/>
              </a:rPr>
              <a:t>to improve model performance?</a:t>
            </a:r>
          </a:p>
        </p:txBody>
      </p:sp>
    </p:spTree>
    <p:extLst>
      <p:ext uri="{BB962C8B-B14F-4D97-AF65-F5344CB8AC3E}">
        <p14:creationId xmlns:p14="http://schemas.microsoft.com/office/powerpoint/2010/main" val="1549302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Logo&#10;&#10;Description automatically generated">
            <a:extLst>
              <a:ext uri="{FF2B5EF4-FFF2-40B4-BE49-F238E27FC236}">
                <a16:creationId xmlns:a16="http://schemas.microsoft.com/office/drawing/2014/main" id="{25485731-7225-E7E1-1C2D-64E1C7FEE307}"/>
              </a:ext>
            </a:extLst>
          </p:cNvPr>
          <p:cNvPicPr>
            <a:picLocks noChangeAspect="1"/>
          </p:cNvPicPr>
          <p:nvPr/>
        </p:nvPicPr>
        <p:blipFill rotWithShape="1">
          <a:blip r:embed="rId3"/>
          <a:srcRect r="71472"/>
          <a:stretch/>
        </p:blipFill>
        <p:spPr>
          <a:xfrm>
            <a:off x="10181922" y="102158"/>
            <a:ext cx="854316" cy="760095"/>
          </a:xfrm>
          <a:prstGeom prst="rect">
            <a:avLst/>
          </a:prstGeom>
        </p:spPr>
      </p:pic>
      <p:pic>
        <p:nvPicPr>
          <p:cNvPr id="27" name="图片 34">
            <a:extLst>
              <a:ext uri="{FF2B5EF4-FFF2-40B4-BE49-F238E27FC236}">
                <a16:creationId xmlns:a16="http://schemas.microsoft.com/office/drawing/2014/main" id="{C000AFB8-0C29-6FE7-079E-8F0FEC28F7A6}"/>
              </a:ext>
            </a:extLst>
          </p:cNvPr>
          <p:cNvPicPr>
            <a:picLocks noChangeAspect="1"/>
          </p:cNvPicPr>
          <p:nvPr/>
        </p:nvPicPr>
        <p:blipFill rotWithShape="1">
          <a:blip r:embed="rId4">
            <a:extLst>
              <a:ext uri="{28A0092B-C50C-407E-A947-70E740481C1C}">
                <a14:useLocalDpi xmlns:a14="http://schemas.microsoft.com/office/drawing/2010/main" val="0"/>
              </a:ext>
            </a:extLst>
          </a:blip>
          <a:srcRect b="35773"/>
          <a:stretch/>
        </p:blipFill>
        <p:spPr>
          <a:xfrm>
            <a:off x="10885004" y="80888"/>
            <a:ext cx="1454184" cy="802633"/>
          </a:xfrm>
          <a:prstGeom prst="rect">
            <a:avLst/>
          </a:prstGeom>
        </p:spPr>
      </p:pic>
      <p:sp>
        <p:nvSpPr>
          <p:cNvPr id="2" name="箭头: V 形 11">
            <a:extLst>
              <a:ext uri="{FF2B5EF4-FFF2-40B4-BE49-F238E27FC236}">
                <a16:creationId xmlns:a16="http://schemas.microsoft.com/office/drawing/2014/main" id="{F64A8A6E-7FF8-26BE-6DD4-5D696A8E31AA}"/>
              </a:ext>
            </a:extLst>
          </p:cNvPr>
          <p:cNvSpPr>
            <a:spLocks/>
          </p:cNvSpPr>
          <p:nvPr/>
        </p:nvSpPr>
        <p:spPr bwMode="auto">
          <a:xfrm>
            <a:off x="127322" y="102158"/>
            <a:ext cx="9269464" cy="523220"/>
          </a:xfrm>
          <a:prstGeom prst="chevron">
            <a:avLst>
              <a:gd name="adj" fmla="val 27030"/>
            </a:avLst>
          </a:prstGeom>
          <a:solidFill>
            <a:srgbClr val="D5D3EB"/>
          </a:solidFill>
          <a:ln w="9525" cap="flat" cmpd="sng" algn="ctr">
            <a:noFill/>
            <a:prstDash val="solid"/>
            <a:round/>
            <a:headEnd type="none" w="med" len="med"/>
            <a:tailEnd type="none" w="med" len="med"/>
          </a:ln>
          <a:effectLst/>
        </p:spPr>
        <p:txBody>
          <a:bodyPr vert="horz" wrap="none" lIns="0" tIns="45720" rIns="0" bIns="45720" numCol="1" rtlCol="0" anchor="t" anchorCtr="0" compatLnSpc="1">
            <a:prstTxWarp prst="textNoShape">
              <a:avLst/>
            </a:prstTxWarp>
            <a:spAutoFit/>
          </a:bodyPr>
          <a:lstStyle/>
          <a:p>
            <a:pPr defTabSz="0"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Results and discussion</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the effect of </a:t>
            </a:r>
            <a:r>
              <a:rPr lang="en-US" altLang="zh-CN" sz="2400" dirty="0">
                <a:latin typeface="Times New Roman" panose="02020603050405020304" pitchFamily="18" charset="0"/>
                <a:ea typeface="宋体" panose="02010600030101010101" pitchFamily="2" charset="-122"/>
              </a:rPr>
              <a:t>knowledge-guided initialization</a:t>
            </a:r>
            <a:endParaRPr lang="zh-CN" alt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E95534-132B-646C-4D91-BCF7B8216E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51313" y="1251776"/>
            <a:ext cx="3091388" cy="2204887"/>
          </a:xfrm>
          <a:prstGeom prst="rect">
            <a:avLst/>
          </a:prstGeom>
        </p:spPr>
      </p:pic>
      <p:pic>
        <p:nvPicPr>
          <p:cNvPr id="12" name="Picture 11">
            <a:extLst>
              <a:ext uri="{FF2B5EF4-FFF2-40B4-BE49-F238E27FC236}">
                <a16:creationId xmlns:a16="http://schemas.microsoft.com/office/drawing/2014/main" id="{106E4CA4-C7A4-AD34-6318-702BD35CEBA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4850" y="1297748"/>
            <a:ext cx="3091388" cy="2204887"/>
          </a:xfrm>
          <a:prstGeom prst="rect">
            <a:avLst/>
          </a:prstGeom>
        </p:spPr>
      </p:pic>
      <p:sp>
        <p:nvSpPr>
          <p:cNvPr id="13" name="TextBox 12">
            <a:extLst>
              <a:ext uri="{FF2B5EF4-FFF2-40B4-BE49-F238E27FC236}">
                <a16:creationId xmlns:a16="http://schemas.microsoft.com/office/drawing/2014/main" id="{3F609F4C-C573-6B0F-430D-57D20EB5317B}"/>
              </a:ext>
            </a:extLst>
          </p:cNvPr>
          <p:cNvSpPr txBox="1"/>
          <p:nvPr/>
        </p:nvSpPr>
        <p:spPr>
          <a:xfrm>
            <a:off x="349115" y="2757581"/>
            <a:ext cx="2295925"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Training from scratch:</a:t>
            </a:r>
          </a:p>
        </p:txBody>
      </p:sp>
      <p:sp>
        <p:nvSpPr>
          <p:cNvPr id="14" name="TextBox 13">
            <a:extLst>
              <a:ext uri="{FF2B5EF4-FFF2-40B4-BE49-F238E27FC236}">
                <a16:creationId xmlns:a16="http://schemas.microsoft.com/office/drawing/2014/main" id="{A5937B92-4EF9-00EC-E831-F933D7AC6F94}"/>
              </a:ext>
            </a:extLst>
          </p:cNvPr>
          <p:cNvSpPr txBox="1"/>
          <p:nvPr/>
        </p:nvSpPr>
        <p:spPr>
          <a:xfrm>
            <a:off x="6048559" y="2794749"/>
            <a:ext cx="2392680" cy="1015663"/>
          </a:xfrm>
          <a:prstGeom prst="rect">
            <a:avLst/>
          </a:prstGeom>
          <a:noFill/>
        </p:spPr>
        <p:txBody>
          <a:bodyPr wrap="square" rtlCol="0">
            <a:spAutoFit/>
          </a:bodyPr>
          <a:lstStyle/>
          <a:p>
            <a:r>
              <a:rPr lang="en-US" altLang="zh-CN" sz="2000" dirty="0">
                <a:latin typeface="Times New Roman" panose="02020603050405020304" pitchFamily="18" charset="0"/>
                <a:ea typeface="宋体" panose="02010600030101010101" pitchFamily="2" charset="-122"/>
              </a:rPr>
              <a:t>Knowledge-guided initialization </a:t>
            </a:r>
            <a:r>
              <a:rPr lang="en-US" altLang="zh-CN" sz="2000" dirty="0">
                <a:latin typeface="Times New Roman" panose="02020603050405020304" pitchFamily="18" charset="0"/>
                <a:cs typeface="Times New Roman" panose="02020603050405020304" pitchFamily="18" charset="0"/>
              </a:rPr>
              <a:t> and Finetuning:</a:t>
            </a:r>
          </a:p>
        </p:txBody>
      </p:sp>
      <p:sp>
        <p:nvSpPr>
          <p:cNvPr id="18" name="TextBox 17">
            <a:extLst>
              <a:ext uri="{FF2B5EF4-FFF2-40B4-BE49-F238E27FC236}">
                <a16:creationId xmlns:a16="http://schemas.microsoft.com/office/drawing/2014/main" id="{DD716C77-7244-6F20-6932-766E49661855}"/>
              </a:ext>
            </a:extLst>
          </p:cNvPr>
          <p:cNvSpPr txBox="1"/>
          <p:nvPr/>
        </p:nvSpPr>
        <p:spPr>
          <a:xfrm>
            <a:off x="3797007" y="4988034"/>
            <a:ext cx="45397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9A823E2A-1354-2F0F-227A-CDEE3B3558F7}"/>
              </a:ext>
            </a:extLst>
          </p:cNvPr>
          <p:cNvPicPr>
            <a:picLocks noChangeAspect="1"/>
          </p:cNvPicPr>
          <p:nvPr/>
        </p:nvPicPr>
        <p:blipFill rotWithShape="1">
          <a:blip r:embed="rId7">
            <a:extLst>
              <a:ext uri="{28A0092B-C50C-407E-A947-70E740481C1C}">
                <a14:useLocalDpi xmlns:a14="http://schemas.microsoft.com/office/drawing/2010/main" val="0"/>
              </a:ext>
            </a:extLst>
          </a:blip>
          <a:srcRect t="7670"/>
          <a:stretch/>
        </p:blipFill>
        <p:spPr>
          <a:xfrm>
            <a:off x="2251313" y="3520286"/>
            <a:ext cx="3091388" cy="2035780"/>
          </a:xfrm>
          <a:prstGeom prst="rect">
            <a:avLst/>
          </a:prstGeom>
        </p:spPr>
      </p:pic>
      <p:pic>
        <p:nvPicPr>
          <p:cNvPr id="22" name="Picture 21">
            <a:extLst>
              <a:ext uri="{FF2B5EF4-FFF2-40B4-BE49-F238E27FC236}">
                <a16:creationId xmlns:a16="http://schemas.microsoft.com/office/drawing/2014/main" id="{1DC8BB85-19D2-DE7C-D211-BF6AC2835A67}"/>
              </a:ext>
            </a:extLst>
          </p:cNvPr>
          <p:cNvPicPr>
            <a:picLocks noChangeAspect="1"/>
          </p:cNvPicPr>
          <p:nvPr/>
        </p:nvPicPr>
        <p:blipFill rotWithShape="1">
          <a:blip r:embed="rId8">
            <a:extLst>
              <a:ext uri="{28A0092B-C50C-407E-A947-70E740481C1C}">
                <a14:useLocalDpi xmlns:a14="http://schemas.microsoft.com/office/drawing/2010/main" val="0"/>
              </a:ext>
            </a:extLst>
          </a:blip>
          <a:srcRect t="7669"/>
          <a:stretch/>
        </p:blipFill>
        <p:spPr>
          <a:xfrm>
            <a:off x="7944850" y="3520286"/>
            <a:ext cx="3091388" cy="2035780"/>
          </a:xfrm>
          <a:prstGeom prst="rect">
            <a:avLst/>
          </a:prstGeom>
        </p:spPr>
      </p:pic>
      <p:sp>
        <p:nvSpPr>
          <p:cNvPr id="4" name="TextBox 3">
            <a:extLst>
              <a:ext uri="{FF2B5EF4-FFF2-40B4-BE49-F238E27FC236}">
                <a16:creationId xmlns:a16="http://schemas.microsoft.com/office/drawing/2014/main" id="{B06D003E-D46B-3DFD-3CA2-2B7CCFA0EC43}"/>
              </a:ext>
            </a:extLst>
          </p:cNvPr>
          <p:cNvSpPr txBox="1"/>
          <p:nvPr/>
        </p:nvSpPr>
        <p:spPr>
          <a:xfrm>
            <a:off x="4207011" y="5666224"/>
            <a:ext cx="6829228" cy="1015663"/>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Reasonable initial value</a:t>
            </a:r>
          </a:p>
          <a:p>
            <a:pPr marL="342900" indent="-342900">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Accelerating the training process </a:t>
            </a:r>
          </a:p>
          <a:p>
            <a:pPr marL="342900" indent="-342900">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Ensuring results similar to the real crop growth process</a:t>
            </a:r>
          </a:p>
        </p:txBody>
      </p:sp>
      <p:sp>
        <p:nvSpPr>
          <p:cNvPr id="5" name="TextBox 4">
            <a:extLst>
              <a:ext uri="{FF2B5EF4-FFF2-40B4-BE49-F238E27FC236}">
                <a16:creationId xmlns:a16="http://schemas.microsoft.com/office/drawing/2014/main" id="{44E79E34-8301-7721-9BD9-BE57D474B8B6}"/>
              </a:ext>
            </a:extLst>
          </p:cNvPr>
          <p:cNvSpPr txBox="1"/>
          <p:nvPr/>
        </p:nvSpPr>
        <p:spPr>
          <a:xfrm>
            <a:off x="3701435" y="1046366"/>
            <a:ext cx="645113" cy="338554"/>
          </a:xfrm>
          <a:prstGeom prst="rect">
            <a:avLst/>
          </a:prstGeom>
          <a:solidFill>
            <a:schemeClr val="bg1"/>
          </a:solid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Yield</a:t>
            </a:r>
            <a:endParaRPr lang="zh-CN" altLang="en-US" sz="16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F775584-EB64-DE6F-DFA8-A14ADE88B90B}"/>
              </a:ext>
            </a:extLst>
          </p:cNvPr>
          <p:cNvSpPr txBox="1"/>
          <p:nvPr/>
        </p:nvSpPr>
        <p:spPr>
          <a:xfrm>
            <a:off x="9323630" y="1128087"/>
            <a:ext cx="645113" cy="338554"/>
          </a:xfrm>
          <a:prstGeom prst="rect">
            <a:avLst/>
          </a:prstGeom>
          <a:solidFill>
            <a:schemeClr val="bg1"/>
          </a:solid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Yield</a:t>
            </a:r>
            <a:endParaRPr lang="zh-CN" altLang="en-US" sz="1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D622778-953D-B2A7-8675-C2EFBF41C212}"/>
              </a:ext>
            </a:extLst>
          </p:cNvPr>
          <p:cNvSpPr txBox="1"/>
          <p:nvPr/>
        </p:nvSpPr>
        <p:spPr>
          <a:xfrm>
            <a:off x="120459" y="734169"/>
            <a:ext cx="10407191" cy="369332"/>
          </a:xfrm>
          <a:prstGeom prst="rect">
            <a:avLst/>
          </a:prstGeom>
          <a:noFill/>
        </p:spPr>
        <p:txBody>
          <a:bodyPr wrap="square">
            <a:spAutoFit/>
          </a:bodyPr>
          <a:lstStyle/>
          <a:p>
            <a:pPr marL="342900" indent="-342900">
              <a:buFont typeface="Wingdings" panose="05000000000000000000" pitchFamily="2" charset="2"/>
              <a:buChar char="n"/>
            </a:pPr>
            <a:r>
              <a:rPr lang="en-US" altLang="zh-CN" sz="1800" dirty="0">
                <a:latin typeface="Times New Roman" panose="02020603050405020304" pitchFamily="18" charset="0"/>
                <a:cs typeface="Times New Roman" panose="02020603050405020304" pitchFamily="18" charset="0"/>
              </a:rPr>
              <a:t>For question: the effect of domain knowledge (</a:t>
            </a:r>
            <a:r>
              <a:rPr lang="en-US" altLang="zh-CN" sz="1800" dirty="0">
                <a:latin typeface="Times New Roman" panose="02020603050405020304" pitchFamily="18" charset="0"/>
                <a:ea typeface="宋体" panose="02010600030101010101" pitchFamily="2" charset="-122"/>
              </a:rPr>
              <a:t>knowledge-guided initialization)</a:t>
            </a:r>
            <a:endParaRPr lang="en-US" altLang="zh-CN" sz="1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6D9A541-8CEE-4251-9334-ABB0D5974035}"/>
              </a:ext>
            </a:extLst>
          </p:cNvPr>
          <p:cNvSpPr txBox="1"/>
          <p:nvPr/>
        </p:nvSpPr>
        <p:spPr>
          <a:xfrm>
            <a:off x="422665" y="5974001"/>
            <a:ext cx="3784346" cy="400110"/>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Knowledge-guided initialization</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Rectangle 24">
            <a:extLst>
              <a:ext uri="{FF2B5EF4-FFF2-40B4-BE49-F238E27FC236}">
                <a16:creationId xmlns:a16="http://schemas.microsoft.com/office/drawing/2014/main" id="{EC937BBD-1EC7-5F9C-3AEE-FF35D38F44FC}"/>
              </a:ext>
            </a:extLst>
          </p:cNvPr>
          <p:cNvSpPr/>
          <p:nvPr/>
        </p:nvSpPr>
        <p:spPr>
          <a:xfrm>
            <a:off x="2810107" y="4363611"/>
            <a:ext cx="986900" cy="735687"/>
          </a:xfrm>
          <a:prstGeom prst="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Rectangle 25">
            <a:extLst>
              <a:ext uri="{FF2B5EF4-FFF2-40B4-BE49-F238E27FC236}">
                <a16:creationId xmlns:a16="http://schemas.microsoft.com/office/drawing/2014/main" id="{3F45CBDE-7ADD-143A-15AA-AD8B8FB98B50}"/>
              </a:ext>
            </a:extLst>
          </p:cNvPr>
          <p:cNvSpPr/>
          <p:nvPr/>
        </p:nvSpPr>
        <p:spPr>
          <a:xfrm>
            <a:off x="9490544" y="4359909"/>
            <a:ext cx="1427938" cy="735687"/>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1338976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7809</TotalTime>
  <Words>2448</Words>
  <Application>Microsoft Office PowerPoint</Application>
  <PresentationFormat>Widescreen</PresentationFormat>
  <Paragraphs>276</Paragraphs>
  <Slides>14</Slides>
  <Notes>13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PingFang SC</vt:lpstr>
      <vt:lpstr>Söhne</vt:lpstr>
      <vt:lpstr>等线</vt:lpstr>
      <vt:lpstr>等线 Light</vt:lpstr>
      <vt:lpstr>Arial</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景晔 韩</dc:creator>
  <cp:lastModifiedBy>韩景晔</cp:lastModifiedBy>
  <cp:revision>20</cp:revision>
  <dcterms:created xsi:type="dcterms:W3CDTF">2022-01-21T11:23:13Z</dcterms:created>
  <dcterms:modified xsi:type="dcterms:W3CDTF">2023-03-09T08:21:23Z</dcterms:modified>
</cp:coreProperties>
</file>